
<file path=[Content_Types].xml><?xml version="1.0" encoding="utf-8"?>
<Types xmlns="http://schemas.openxmlformats.org/package/2006/content-types">
  <Default Extension="jpeg" ContentType="image/jpeg"/>
  <Default Extension="wdp" ContentType="image/vnd.ms-photo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12.fntdata" ContentType="application/x-fontdata"/>
  <Override PartName="/ppt/fonts/font13.fntdata" ContentType="application/x-fontdata"/>
  <Override PartName="/ppt/fonts/font14.fntdata" ContentType="application/x-fontdata"/>
  <Override PartName="/ppt/fonts/font15.fntdata" ContentType="application/x-fontdata"/>
  <Override PartName="/ppt/fonts/font16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55" r:id="rId3"/>
    <p:sldMasterId id="2147483663" r:id="rId4"/>
  </p:sldMasterIdLst>
  <p:notesMasterIdLst>
    <p:notesMasterId r:id="rId6"/>
  </p:notesMasterIdLst>
  <p:handoutMasterIdLst>
    <p:handoutMasterId r:id="rId32"/>
  </p:handoutMasterIdLst>
  <p:sldIdLst>
    <p:sldId id="287" r:id="rId5"/>
    <p:sldId id="285" r:id="rId7"/>
    <p:sldId id="260" r:id="rId8"/>
    <p:sldId id="288" r:id="rId9"/>
    <p:sldId id="272" r:id="rId10"/>
    <p:sldId id="274" r:id="rId11"/>
    <p:sldId id="289" r:id="rId12"/>
    <p:sldId id="276" r:id="rId13"/>
    <p:sldId id="290" r:id="rId14"/>
    <p:sldId id="271" r:id="rId15"/>
    <p:sldId id="281" r:id="rId16"/>
    <p:sldId id="292" r:id="rId17"/>
    <p:sldId id="340" r:id="rId18"/>
    <p:sldId id="341" r:id="rId19"/>
    <p:sldId id="291" r:id="rId20"/>
    <p:sldId id="278" r:id="rId21"/>
    <p:sldId id="345" r:id="rId22"/>
    <p:sldId id="293" r:id="rId23"/>
    <p:sldId id="268" r:id="rId24"/>
    <p:sldId id="342" r:id="rId25"/>
    <p:sldId id="294" r:id="rId26"/>
    <p:sldId id="343" r:id="rId27"/>
    <p:sldId id="346" r:id="rId28"/>
    <p:sldId id="344" r:id="rId29"/>
    <p:sldId id="295" r:id="rId30"/>
    <p:sldId id="347" r:id="rId31"/>
  </p:sldIdLst>
  <p:sldSz cx="12192000" cy="6858000"/>
  <p:notesSz cx="6858000" cy="9144000"/>
  <p:embeddedFontLst>
    <p:embeddedFont>
      <p:font typeface="微软雅黑" panose="020B0503020204020204" pitchFamily="34" charset="-122"/>
      <p:regular r:id="rId36"/>
    </p:embeddedFont>
    <p:embeddedFont>
      <p:font typeface="汉仪力量黑简" panose="00020600040101010101" pitchFamily="18" charset="-122"/>
      <p:regular r:id="rId37"/>
    </p:embeddedFont>
    <p:embeddedFont>
      <p:font typeface="Calibri" panose="020F0502020204030204" charset="0"/>
      <p:regular r:id="rId38"/>
      <p:bold r:id="rId39"/>
      <p:italic r:id="rId40"/>
      <p:boldItalic r:id="rId41"/>
    </p:embeddedFont>
    <p:embeddedFont>
      <p:font typeface="等线" panose="02010600030101010101" charset="-122"/>
      <p:regular r:id="rId42"/>
    </p:embeddedFont>
    <p:embeddedFont>
      <p:font typeface="Agency FB" panose="020B0503020202020204" pitchFamily="34" charset="0"/>
      <p:regular r:id="rId43"/>
      <p:bold r:id="rId44"/>
    </p:embeddedFont>
    <p:embeddedFont>
      <p:font typeface="Segoe UI" panose="020B0502040204020203" pitchFamily="34" charset="0"/>
      <p:regular r:id="rId45"/>
      <p:bold r:id="rId46"/>
      <p:italic r:id="rId47"/>
      <p:boldItalic r:id="rId48"/>
    </p:embeddedFont>
    <p:embeddedFont>
      <p:font typeface="华文新魏" panose="02010800040101010101" pitchFamily="2" charset="-122"/>
      <p:regular r:id="rId49"/>
    </p:embeddedFont>
    <p:embeddedFont>
      <p:font typeface="Impact" panose="020B0806030902050204" pitchFamily="34" charset="0"/>
      <p:regular r:id="rId50"/>
    </p:embeddedFont>
    <p:embeddedFont>
      <p:font typeface="方正正纤黑简体" panose="02000000000000000000" pitchFamily="2" charset="-122"/>
      <p:regular r:id="rId51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0000"/>
    <a:srgbClr val="FF9409"/>
    <a:srgbClr val="EAC65D"/>
    <a:srgbClr val="FCD5B5"/>
    <a:srgbClr val="C0030C"/>
    <a:srgbClr val="F80000"/>
    <a:srgbClr val="DF2A0B"/>
    <a:srgbClr val="FAEC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28" autoAdjust="0"/>
    <p:restoredTop sz="94660"/>
  </p:normalViewPr>
  <p:slideViewPr>
    <p:cSldViewPr snapToGrid="0">
      <p:cViewPr varScale="1">
        <p:scale>
          <a:sx n="61" d="100"/>
          <a:sy n="61" d="100"/>
        </p:scale>
        <p:origin x="942" y="78"/>
      </p:cViewPr>
      <p:guideLst>
        <p:guide pos="3843"/>
        <p:guide orient="horz" pos="2194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4.xml"/><Relationship Id="rId8" Type="http://schemas.openxmlformats.org/officeDocument/2006/relationships/slide" Target="slides/slide3.xml"/><Relationship Id="rId7" Type="http://schemas.openxmlformats.org/officeDocument/2006/relationships/slide" Target="slides/slide2.xml"/><Relationship Id="rId6" Type="http://schemas.openxmlformats.org/officeDocument/2006/relationships/notesMaster" Target="notesMasters/notesMaster1.xml"/><Relationship Id="rId51" Type="http://schemas.openxmlformats.org/officeDocument/2006/relationships/font" Target="fonts/font16.fntdata"/><Relationship Id="rId50" Type="http://schemas.openxmlformats.org/officeDocument/2006/relationships/font" Target="fonts/font15.fntdata"/><Relationship Id="rId5" Type="http://schemas.openxmlformats.org/officeDocument/2006/relationships/slide" Target="slides/slide1.xml"/><Relationship Id="rId49" Type="http://schemas.openxmlformats.org/officeDocument/2006/relationships/font" Target="fonts/font14.fntdata"/><Relationship Id="rId48" Type="http://schemas.openxmlformats.org/officeDocument/2006/relationships/font" Target="fonts/font13.fntdata"/><Relationship Id="rId47" Type="http://schemas.openxmlformats.org/officeDocument/2006/relationships/font" Target="fonts/font12.fntdata"/><Relationship Id="rId46" Type="http://schemas.openxmlformats.org/officeDocument/2006/relationships/font" Target="fonts/font11.fntdata"/><Relationship Id="rId45" Type="http://schemas.openxmlformats.org/officeDocument/2006/relationships/font" Target="fonts/font10.fntdata"/><Relationship Id="rId44" Type="http://schemas.openxmlformats.org/officeDocument/2006/relationships/font" Target="fonts/font9.fntdata"/><Relationship Id="rId43" Type="http://schemas.openxmlformats.org/officeDocument/2006/relationships/font" Target="fonts/font8.fntdata"/><Relationship Id="rId42" Type="http://schemas.openxmlformats.org/officeDocument/2006/relationships/font" Target="fonts/font7.fntdata"/><Relationship Id="rId41" Type="http://schemas.openxmlformats.org/officeDocument/2006/relationships/font" Target="fonts/font6.fntdata"/><Relationship Id="rId40" Type="http://schemas.openxmlformats.org/officeDocument/2006/relationships/font" Target="fonts/font5.fntdata"/><Relationship Id="rId4" Type="http://schemas.openxmlformats.org/officeDocument/2006/relationships/slideMaster" Target="slideMasters/slideMaster3.xml"/><Relationship Id="rId39" Type="http://schemas.openxmlformats.org/officeDocument/2006/relationships/font" Target="fonts/font4.fntdata"/><Relationship Id="rId38" Type="http://schemas.openxmlformats.org/officeDocument/2006/relationships/font" Target="fonts/font3.fntdata"/><Relationship Id="rId37" Type="http://schemas.openxmlformats.org/officeDocument/2006/relationships/font" Target="fonts/font2.fntdata"/><Relationship Id="rId36" Type="http://schemas.openxmlformats.org/officeDocument/2006/relationships/font" Target="fonts/font1.fntdata"/><Relationship Id="rId35" Type="http://schemas.openxmlformats.org/officeDocument/2006/relationships/tableStyles" Target="tableStyles.xml"/><Relationship Id="rId34" Type="http://schemas.openxmlformats.org/officeDocument/2006/relationships/viewProps" Target="viewProps.xml"/><Relationship Id="rId33" Type="http://schemas.openxmlformats.org/officeDocument/2006/relationships/presProps" Target="presProps.xml"/><Relationship Id="rId32" Type="http://schemas.openxmlformats.org/officeDocument/2006/relationships/handoutMaster" Target="handoutMasters/handoutMaster1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0" Type="http://schemas.openxmlformats.org/officeDocument/2006/relationships/slide" Target="slides/slide15.xml"/><Relationship Id="rId2" Type="http://schemas.openxmlformats.org/officeDocument/2006/relationships/theme" Target="theme/theme1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FE7A2D-2024-4391-A0E3-0F6B9F44C48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03668A-B789-4228-9E45-CD0A9B6211B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D543D0-FA95-4BC7-9EFA-D17EA3C3AB0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819FBF-1986-44CA-A4E1-835E604059C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819FBF-1986-44CA-A4E1-835E604059C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3C6DE5-17AB-4FD1-8CB9-898D3B2A3EF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819FBF-1986-44CA-A4E1-835E604059C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819FBF-1986-44CA-A4E1-835E604059C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7C8D2F-F443-4A9E-8BD0-6284A4D4D4D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819FBF-1986-44CA-A4E1-835E604059C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819FBF-1986-44CA-A4E1-835E604059C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819FBF-1986-44CA-A4E1-835E604059C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819FBF-1986-44CA-A4E1-835E604059C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819FBF-1986-44CA-A4E1-835E604059C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819FBF-1986-44CA-A4E1-835E604059C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819FBF-1986-44CA-A4E1-835E604059C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7" Type="http://schemas.openxmlformats.org/officeDocument/2006/relationships/tags" Target="../tags/tag1.xml"/><Relationship Id="rId6" Type="http://schemas.microsoft.com/office/2007/relationships/hdphoto" Target="../media/hdphoto2.wdp"/><Relationship Id="rId5" Type="http://schemas.openxmlformats.org/officeDocument/2006/relationships/image" Target="../media/image4.png"/><Relationship Id="rId4" Type="http://schemas.openxmlformats.org/officeDocument/2006/relationships/image" Target="../media/image2.png"/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9" Type="http://schemas.openxmlformats.org/officeDocument/2006/relationships/tags" Target="../tags/tag2.xml"/><Relationship Id="rId8" Type="http://schemas.microsoft.com/office/2007/relationships/hdphoto" Target="../media/hdphoto2.wdp"/><Relationship Id="rId7" Type="http://schemas.openxmlformats.org/officeDocument/2006/relationships/image" Target="../media/image4.png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9" Type="http://schemas.openxmlformats.org/officeDocument/2006/relationships/tags" Target="../tags/tag3.xml"/><Relationship Id="rId8" Type="http://schemas.microsoft.com/office/2007/relationships/hdphoto" Target="../media/hdphoto2.wdp"/><Relationship Id="rId7" Type="http://schemas.openxmlformats.org/officeDocument/2006/relationships/image" Target="../media/image4.png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4.xml"/><Relationship Id="rId8" Type="http://schemas.microsoft.com/office/2007/relationships/hdphoto" Target="../media/hdphoto2.wdp"/><Relationship Id="rId7" Type="http://schemas.openxmlformats.org/officeDocument/2006/relationships/image" Target="../media/image4.png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microsoft.com/office/2007/relationships/hdphoto" Target="../media/hdphoto4.wdp"/><Relationship Id="rId4" Type="http://schemas.openxmlformats.org/officeDocument/2006/relationships/image" Target="../media/image6.png"/><Relationship Id="rId3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6" name="直接连接符 5"/>
          <p:cNvCxnSpPr/>
          <p:nvPr userDrawn="1"/>
        </p:nvCxnSpPr>
        <p:spPr>
          <a:xfrm>
            <a:off x="3937000" y="2057400"/>
            <a:ext cx="4318000" cy="0"/>
          </a:xfrm>
          <a:prstGeom prst="line">
            <a:avLst/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6"/>
          <p:cNvGrpSpPr/>
          <p:nvPr userDrawn="1"/>
        </p:nvGrpSpPr>
        <p:grpSpPr>
          <a:xfrm>
            <a:off x="5625366" y="776025"/>
            <a:ext cx="941267" cy="442791"/>
            <a:chOff x="5625366" y="1842825"/>
            <a:chExt cx="941267" cy="442791"/>
          </a:xfrm>
        </p:grpSpPr>
        <p:sp>
          <p:nvSpPr>
            <p:cNvPr id="8" name="五角星 7"/>
            <p:cNvSpPr/>
            <p:nvPr/>
          </p:nvSpPr>
          <p:spPr>
            <a:xfrm>
              <a:off x="5933341" y="1842825"/>
              <a:ext cx="325317" cy="325317"/>
            </a:xfrm>
            <a:prstGeom prst="star5">
              <a:avLst>
                <a:gd name="adj" fmla="val 22016"/>
                <a:gd name="hf" fmla="val 105146"/>
                <a:gd name="vf" fmla="val 110557"/>
              </a:avLst>
            </a:prstGeom>
            <a:solidFill>
              <a:srgbClr val="EECB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9" name="组合 8"/>
            <p:cNvGrpSpPr/>
            <p:nvPr/>
          </p:nvGrpSpPr>
          <p:grpSpPr>
            <a:xfrm>
              <a:off x="5625366" y="2050667"/>
              <a:ext cx="941267" cy="234949"/>
              <a:chOff x="5645150" y="2050667"/>
              <a:chExt cx="941267" cy="234949"/>
            </a:xfrm>
          </p:grpSpPr>
          <p:sp>
            <p:nvSpPr>
              <p:cNvPr id="10" name="五角星 9"/>
              <p:cNvSpPr/>
              <p:nvPr/>
            </p:nvSpPr>
            <p:spPr>
              <a:xfrm>
                <a:off x="5645150" y="2050667"/>
                <a:ext cx="234949" cy="234949"/>
              </a:xfrm>
              <a:prstGeom prst="star5">
                <a:avLst>
                  <a:gd name="adj" fmla="val 22016"/>
                  <a:gd name="hf" fmla="val 105146"/>
                  <a:gd name="vf" fmla="val 110557"/>
                </a:avLst>
              </a:prstGeom>
              <a:solidFill>
                <a:srgbClr val="EECB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五角星 10"/>
              <p:cNvSpPr/>
              <p:nvPr/>
            </p:nvSpPr>
            <p:spPr>
              <a:xfrm>
                <a:off x="6351468" y="2050667"/>
                <a:ext cx="234949" cy="234949"/>
              </a:xfrm>
              <a:prstGeom prst="star5">
                <a:avLst>
                  <a:gd name="adj" fmla="val 22016"/>
                  <a:gd name="hf" fmla="val 105146"/>
                  <a:gd name="vf" fmla="val 110557"/>
                </a:avLst>
              </a:prstGeom>
              <a:solidFill>
                <a:srgbClr val="EECB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1" name="内容占位符 20"/>
          <p:cNvSpPr>
            <a:spLocks noGrp="1"/>
          </p:cNvSpPr>
          <p:nvPr>
            <p:ph sz="quarter" idx="10" hasCustomPrompt="1"/>
          </p:nvPr>
        </p:nvSpPr>
        <p:spPr>
          <a:xfrm>
            <a:off x="1918843" y="2588596"/>
            <a:ext cx="8345488" cy="2714625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44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sz="4000"/>
            </a:lvl2pPr>
            <a:lvl3pPr>
              <a:defRPr sz="3600"/>
            </a:lvl3pPr>
            <a:lvl4pPr>
              <a:defRPr sz="3200"/>
            </a:lvl4pPr>
            <a:lvl5pPr>
              <a:defRPr sz="3200"/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4400" i="1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62000">
                      <a:srgbClr val="EECB60">
                        <a:alpha val="97000"/>
                      </a:srgbClr>
                    </a:gs>
                    <a:gs pos="100000">
                      <a:srgbClr val="EECB60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力量黑简" panose="00020600040101010101" pitchFamily="18" charset="-122"/>
                <a:ea typeface="汉仪力量黑简" panose="00020600040101010101" pitchFamily="18" charset="-122"/>
              </a:rPr>
              <a:t>请插入标题</a:t>
            </a:r>
            <a:endParaRPr lang="zh-CN" altLang="en-US" sz="4400" i="1" dirty="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62000">
                    <a:srgbClr val="EECB60">
                      <a:alpha val="97000"/>
                    </a:srgbClr>
                  </a:gs>
                  <a:gs pos="100000">
                    <a:srgbClr val="EECB60"/>
                  </a:gs>
                </a:gsLst>
                <a:lin ang="54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汉仪力量黑简" panose="00020600040101010101" pitchFamily="18" charset="-122"/>
              <a:ea typeface="汉仪力量黑简" panose="00020600040101010101" pitchFamily="18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screen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12"/>
          <a:stretch>
            <a:fillRect/>
          </a:stretch>
        </p:blipFill>
        <p:spPr>
          <a:xfrm>
            <a:off x="5347119" y="1337889"/>
            <a:ext cx="1488935" cy="57966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0" advTm="4000">
    <p:pull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0" advTm="4000">
    <p:pull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0" advTm="4000">
    <p:pull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0" advTm="4000">
    <p:pull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0"/>
    </mc:Choice>
    <mc:Fallback>
      <p:transition advClick="0" advTm="0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0"/>
    </mc:Choice>
    <mc:Fallback>
      <p:transition advClick="0" advTm="0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0"/>
    </mc:Choice>
    <mc:Fallback>
      <p:transition advClick="0" advTm="0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0"/>
    </mc:Choice>
    <mc:Fallback>
      <p:transition advClick="0" advTm="0"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0"/>
    </mc:Choice>
    <mc:Fallback>
      <p:transition advClick="0" advTm="0"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0"/>
    </mc:Choice>
    <mc:Fallback>
      <p:transition advClick="0" advTm="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AEC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5" name="图片 2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350" t="35746" r="3497" b="17631"/>
          <a:stretch>
            <a:fillRect/>
          </a:stretch>
        </p:blipFill>
        <p:spPr>
          <a:xfrm>
            <a:off x="4064934" y="5661498"/>
            <a:ext cx="3404451" cy="1235411"/>
          </a:xfrm>
          <a:custGeom>
            <a:avLst/>
            <a:gdLst>
              <a:gd name="connsiteX0" fmla="*/ 0 w 3040685"/>
              <a:gd name="connsiteY0" fmla="*/ 0 h 975742"/>
              <a:gd name="connsiteX1" fmla="*/ 494852 w 3040685"/>
              <a:gd name="connsiteY1" fmla="*/ 0 h 975742"/>
              <a:gd name="connsiteX2" fmla="*/ 3040685 w 3040685"/>
              <a:gd name="connsiteY2" fmla="*/ 424303 h 975742"/>
              <a:gd name="connsiteX3" fmla="*/ 3040685 w 3040685"/>
              <a:gd name="connsiteY3" fmla="*/ 975742 h 975742"/>
              <a:gd name="connsiteX4" fmla="*/ 0 w 3040685"/>
              <a:gd name="connsiteY4" fmla="*/ 975742 h 975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0685" h="975742">
                <a:moveTo>
                  <a:pt x="0" y="0"/>
                </a:moveTo>
                <a:lnTo>
                  <a:pt x="494852" y="0"/>
                </a:lnTo>
                <a:lnTo>
                  <a:pt x="3040685" y="424303"/>
                </a:lnTo>
                <a:lnTo>
                  <a:pt x="3040685" y="975742"/>
                </a:lnTo>
                <a:lnTo>
                  <a:pt x="0" y="975742"/>
                </a:lnTo>
                <a:close/>
              </a:path>
            </a:pathLst>
          </a:custGeom>
        </p:spPr>
      </p:pic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12"/>
          <a:stretch>
            <a:fillRect/>
          </a:stretch>
        </p:blipFill>
        <p:spPr>
          <a:xfrm>
            <a:off x="10005849" y="353216"/>
            <a:ext cx="1488935" cy="57966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5" cstate="screen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4352" r="13543" b="24769"/>
          <a:stretch>
            <a:fillRect/>
          </a:stretch>
        </p:blipFill>
        <p:spPr>
          <a:xfrm>
            <a:off x="0" y="4949371"/>
            <a:ext cx="4818641" cy="1908629"/>
          </a:xfrm>
          <a:custGeom>
            <a:avLst/>
            <a:gdLst>
              <a:gd name="connsiteX0" fmla="*/ 0 w 4818641"/>
              <a:gd name="connsiteY0" fmla="*/ 0 h 1908629"/>
              <a:gd name="connsiteX1" fmla="*/ 4818641 w 4818641"/>
              <a:gd name="connsiteY1" fmla="*/ 875297 h 1908629"/>
              <a:gd name="connsiteX2" fmla="*/ 4804229 w 4818641"/>
              <a:gd name="connsiteY2" fmla="*/ 1908629 h 1908629"/>
              <a:gd name="connsiteX3" fmla="*/ 0 w 4818641"/>
              <a:gd name="connsiteY3" fmla="*/ 1908629 h 1908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18641" h="1908629">
                <a:moveTo>
                  <a:pt x="0" y="0"/>
                </a:moveTo>
                <a:lnTo>
                  <a:pt x="4818641" y="875297"/>
                </a:lnTo>
                <a:cubicBezTo>
                  <a:pt x="4813837" y="1219805"/>
                  <a:pt x="4809033" y="1564122"/>
                  <a:pt x="4804229" y="1908629"/>
                </a:cubicBezTo>
                <a:lnTo>
                  <a:pt x="0" y="1908629"/>
                </a:lnTo>
                <a:close/>
              </a:path>
            </a:pathLst>
          </a:custGeom>
        </p:spPr>
      </p:pic>
      <p:sp>
        <p:nvSpPr>
          <p:cNvPr id="5" name="PA-直角三角形 4"/>
          <p:cNvSpPr/>
          <p:nvPr userDrawn="1">
            <p:custDataLst>
              <p:tags r:id="rId7"/>
            </p:custDataLst>
          </p:nvPr>
        </p:nvSpPr>
        <p:spPr>
          <a:xfrm flipH="1">
            <a:off x="3745621" y="5365652"/>
            <a:ext cx="8446377" cy="1531257"/>
          </a:xfrm>
          <a:prstGeom prst="rtTriangle">
            <a:avLst/>
          </a:prstGeom>
          <a:solidFill>
            <a:srgbClr val="C00000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流程图: 手动输入 8"/>
          <p:cNvSpPr/>
          <p:nvPr userDrawn="1"/>
        </p:nvSpPr>
        <p:spPr>
          <a:xfrm flipH="1">
            <a:off x="-1" y="4949371"/>
            <a:ext cx="7469386" cy="1928096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-1" fmla="*/ 0 w 10029"/>
              <a:gd name="connsiteY0-2" fmla="*/ 4395 h 10000"/>
              <a:gd name="connsiteX1-3" fmla="*/ 10029 w 10029"/>
              <a:gd name="connsiteY1-4" fmla="*/ 0 h 10000"/>
              <a:gd name="connsiteX2-5" fmla="*/ 10029 w 10029"/>
              <a:gd name="connsiteY2-6" fmla="*/ 10000 h 10000"/>
              <a:gd name="connsiteX3-7" fmla="*/ 29 w 10029"/>
              <a:gd name="connsiteY3-8" fmla="*/ 10000 h 10000"/>
              <a:gd name="connsiteX4-9" fmla="*/ 0 w 10029"/>
              <a:gd name="connsiteY4-10" fmla="*/ 4395 h 10000"/>
              <a:gd name="connsiteX0-11" fmla="*/ 50 w 10001"/>
              <a:gd name="connsiteY0-12" fmla="*/ 6332 h 10000"/>
              <a:gd name="connsiteX1-13" fmla="*/ 10001 w 10001"/>
              <a:gd name="connsiteY1-14" fmla="*/ 0 h 10000"/>
              <a:gd name="connsiteX2-15" fmla="*/ 10001 w 10001"/>
              <a:gd name="connsiteY2-16" fmla="*/ 10000 h 10000"/>
              <a:gd name="connsiteX3-17" fmla="*/ 1 w 10001"/>
              <a:gd name="connsiteY3-18" fmla="*/ 10000 h 10000"/>
              <a:gd name="connsiteX4-19" fmla="*/ 50 w 10001"/>
              <a:gd name="connsiteY4-20" fmla="*/ 6332 h 10000"/>
              <a:gd name="connsiteX0-21" fmla="*/ 1 w 9952"/>
              <a:gd name="connsiteY0-22" fmla="*/ 6332 h 10102"/>
              <a:gd name="connsiteX1-23" fmla="*/ 9952 w 9952"/>
              <a:gd name="connsiteY1-24" fmla="*/ 0 h 10102"/>
              <a:gd name="connsiteX2-25" fmla="*/ 9952 w 9952"/>
              <a:gd name="connsiteY2-26" fmla="*/ 10000 h 10102"/>
              <a:gd name="connsiteX3-27" fmla="*/ 4 w 9952"/>
              <a:gd name="connsiteY3-28" fmla="*/ 10102 h 10102"/>
              <a:gd name="connsiteX4-29" fmla="*/ 1 w 9952"/>
              <a:gd name="connsiteY4-30" fmla="*/ 6332 h 1010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9952" h="10102">
                <a:moveTo>
                  <a:pt x="1" y="6332"/>
                </a:moveTo>
                <a:lnTo>
                  <a:pt x="9952" y="0"/>
                </a:lnTo>
                <a:lnTo>
                  <a:pt x="9952" y="10000"/>
                </a:lnTo>
                <a:lnTo>
                  <a:pt x="4" y="10102"/>
                </a:lnTo>
                <a:cubicBezTo>
                  <a:pt x="-6" y="8234"/>
                  <a:pt x="11" y="8200"/>
                  <a:pt x="1" y="6332"/>
                </a:cubicBezTo>
                <a:close/>
              </a:path>
            </a:pathLst>
          </a:custGeom>
          <a:solidFill>
            <a:srgbClr val="FF9409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6"/>
            <a:ext cx="7315200" cy="566740"/>
          </a:xfrm>
          <a:prstGeom prst="rect">
            <a:avLst/>
          </a:prstGeom>
        </p:spPr>
        <p:txBody>
          <a:bodyPr lIns="72545" tIns="36273" rIns="72545" bIns="36273" anchor="b"/>
          <a:lstStyle>
            <a:lvl1pPr algn="l">
              <a:defRPr sz="2535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</p:spPr>
        <p:txBody>
          <a:bodyPr lIns="72545" tIns="36273" rIns="72545" bIns="36273"/>
          <a:lstStyle>
            <a:lvl1pPr marL="0" indent="0">
              <a:buNone/>
              <a:defRPr sz="3865"/>
            </a:lvl1pPr>
            <a:lvl2pPr marL="565150" indent="0">
              <a:buNone/>
              <a:defRPr sz="3465"/>
            </a:lvl2pPr>
            <a:lvl3pPr marL="1130935" indent="0">
              <a:buNone/>
              <a:defRPr sz="2935"/>
            </a:lvl3pPr>
            <a:lvl4pPr marL="1696085" indent="0">
              <a:buNone/>
              <a:defRPr sz="2535"/>
            </a:lvl4pPr>
            <a:lvl5pPr marL="2261235" indent="0">
              <a:buNone/>
              <a:defRPr sz="2535"/>
            </a:lvl5pPr>
            <a:lvl6pPr marL="2827020" indent="0">
              <a:buNone/>
              <a:defRPr sz="2535"/>
            </a:lvl6pPr>
            <a:lvl7pPr marL="3392170" indent="0">
              <a:buNone/>
              <a:defRPr sz="2535"/>
            </a:lvl7pPr>
            <a:lvl8pPr marL="3957320" indent="0">
              <a:buNone/>
              <a:defRPr sz="2535"/>
            </a:lvl8pPr>
            <a:lvl9pPr marL="4523105" indent="0">
              <a:buNone/>
              <a:defRPr sz="2535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46"/>
            <a:ext cx="7315200" cy="804860"/>
          </a:xfrm>
          <a:prstGeom prst="rect">
            <a:avLst/>
          </a:prstGeom>
        </p:spPr>
        <p:txBody>
          <a:bodyPr lIns="72545" tIns="36273" rIns="72545" bIns="36273"/>
          <a:lstStyle>
            <a:lvl1pPr marL="0" indent="0">
              <a:buNone/>
              <a:defRPr sz="1735"/>
            </a:lvl1pPr>
            <a:lvl2pPr marL="565150" indent="0">
              <a:buNone/>
              <a:defRPr sz="1465"/>
            </a:lvl2pPr>
            <a:lvl3pPr marL="1130935" indent="0">
              <a:buNone/>
              <a:defRPr sz="1335"/>
            </a:lvl3pPr>
            <a:lvl4pPr marL="1696085" indent="0">
              <a:buNone/>
              <a:defRPr sz="1065"/>
            </a:lvl4pPr>
            <a:lvl5pPr marL="2261235" indent="0">
              <a:buNone/>
              <a:defRPr sz="1065"/>
            </a:lvl5pPr>
            <a:lvl6pPr marL="2827020" indent="0">
              <a:buNone/>
              <a:defRPr sz="1065"/>
            </a:lvl6pPr>
            <a:lvl7pPr marL="3392170" indent="0">
              <a:buNone/>
              <a:defRPr sz="1065"/>
            </a:lvl7pPr>
            <a:lvl8pPr marL="3957320" indent="0">
              <a:buNone/>
              <a:defRPr sz="1065"/>
            </a:lvl8pPr>
            <a:lvl9pPr marL="4523105" indent="0">
              <a:buNone/>
              <a:defRPr sz="1065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0"/>
    </mc:Choice>
    <mc:Fallback>
      <p:transition advClick="0" advTm="0"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4895" y="116419"/>
            <a:ext cx="10942228" cy="648607"/>
          </a:xfrm>
          <a:prstGeom prst="rect">
            <a:avLst/>
          </a:prstGeom>
        </p:spPr>
        <p:txBody>
          <a:bodyPr lIns="72545" tIns="36273" rIns="72545" bIns="36273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4895" y="981227"/>
            <a:ext cx="10942228" cy="5373309"/>
          </a:xfrm>
          <a:prstGeom prst="rect">
            <a:avLst/>
          </a:prstGeom>
        </p:spPr>
        <p:txBody>
          <a:bodyPr vert="eaVert" lIns="72545" tIns="36273" rIns="72545" bIns="36273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0"/>
    </mc:Choice>
    <mc:Fallback>
      <p:transition advClick="0" advTm="0"/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2851" y="115896"/>
            <a:ext cx="2734733" cy="6238875"/>
          </a:xfrm>
          <a:prstGeom prst="rect">
            <a:avLst/>
          </a:prstGeom>
        </p:spPr>
        <p:txBody>
          <a:bodyPr vert="eaVert" lIns="72545" tIns="36273" rIns="72545" bIns="36273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4425" y="115896"/>
            <a:ext cx="8005233" cy="6238875"/>
          </a:xfrm>
          <a:prstGeom prst="rect">
            <a:avLst/>
          </a:prstGeom>
        </p:spPr>
        <p:txBody>
          <a:bodyPr vert="eaVert" lIns="72545" tIns="36273" rIns="72545" bIns="36273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0"/>
    </mc:Choice>
    <mc:Fallback>
      <p:transition advClick="0" advTm="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AEC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1292972" y="451603"/>
            <a:ext cx="2860922" cy="523220"/>
          </a:xfrm>
          <a:prstGeom prst="rect">
            <a:avLst/>
          </a:prstGeom>
        </p:spPr>
        <p:txBody>
          <a:bodyPr vert="horz" wrap="square" lIns="91440" tIns="45720" rIns="91440" bIns="45720" anchor="ctr" anchorCtr="0">
            <a:noAutofit/>
          </a:bodyPr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b="1" spc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zh-CN" altLang="en-US" dirty="0"/>
              <a:t>一、背景知识</a:t>
            </a:r>
            <a:endParaRPr lang="zh-CN" altLang="en-US" dirty="0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rcRect l="-4"/>
          <a:stretch>
            <a:fillRect/>
          </a:stretch>
        </p:blipFill>
        <p:spPr>
          <a:xfrm>
            <a:off x="233714" y="258386"/>
            <a:ext cx="984925" cy="99669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12"/>
          <a:stretch>
            <a:fillRect/>
          </a:stretch>
        </p:blipFill>
        <p:spPr>
          <a:xfrm>
            <a:off x="10005849" y="353216"/>
            <a:ext cx="1488935" cy="579666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5" cstate="screen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350" t="35746" r="3497" b="17631"/>
          <a:stretch>
            <a:fillRect/>
          </a:stretch>
        </p:blipFill>
        <p:spPr>
          <a:xfrm>
            <a:off x="4064934" y="5661498"/>
            <a:ext cx="3404451" cy="1235411"/>
          </a:xfrm>
          <a:custGeom>
            <a:avLst/>
            <a:gdLst>
              <a:gd name="connsiteX0" fmla="*/ 0 w 3040685"/>
              <a:gd name="connsiteY0" fmla="*/ 0 h 975742"/>
              <a:gd name="connsiteX1" fmla="*/ 494852 w 3040685"/>
              <a:gd name="connsiteY1" fmla="*/ 0 h 975742"/>
              <a:gd name="connsiteX2" fmla="*/ 3040685 w 3040685"/>
              <a:gd name="connsiteY2" fmla="*/ 424303 h 975742"/>
              <a:gd name="connsiteX3" fmla="*/ 3040685 w 3040685"/>
              <a:gd name="connsiteY3" fmla="*/ 975742 h 975742"/>
              <a:gd name="connsiteX4" fmla="*/ 0 w 3040685"/>
              <a:gd name="connsiteY4" fmla="*/ 975742 h 975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0685" h="975742">
                <a:moveTo>
                  <a:pt x="0" y="0"/>
                </a:moveTo>
                <a:lnTo>
                  <a:pt x="494852" y="0"/>
                </a:lnTo>
                <a:lnTo>
                  <a:pt x="3040685" y="424303"/>
                </a:lnTo>
                <a:lnTo>
                  <a:pt x="3040685" y="975742"/>
                </a:lnTo>
                <a:lnTo>
                  <a:pt x="0" y="975742"/>
                </a:lnTo>
                <a:close/>
              </a:path>
            </a:pathLst>
          </a:cu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 rotWithShape="1">
          <a:blip r:embed="rId7" cstate="screen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4352" r="13543" b="24769"/>
          <a:stretch>
            <a:fillRect/>
          </a:stretch>
        </p:blipFill>
        <p:spPr>
          <a:xfrm>
            <a:off x="0" y="4949371"/>
            <a:ext cx="4818641" cy="1908629"/>
          </a:xfrm>
          <a:custGeom>
            <a:avLst/>
            <a:gdLst>
              <a:gd name="connsiteX0" fmla="*/ 0 w 4818641"/>
              <a:gd name="connsiteY0" fmla="*/ 0 h 1908629"/>
              <a:gd name="connsiteX1" fmla="*/ 4818641 w 4818641"/>
              <a:gd name="connsiteY1" fmla="*/ 875297 h 1908629"/>
              <a:gd name="connsiteX2" fmla="*/ 4804229 w 4818641"/>
              <a:gd name="connsiteY2" fmla="*/ 1908629 h 1908629"/>
              <a:gd name="connsiteX3" fmla="*/ 0 w 4818641"/>
              <a:gd name="connsiteY3" fmla="*/ 1908629 h 1908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18641" h="1908629">
                <a:moveTo>
                  <a:pt x="0" y="0"/>
                </a:moveTo>
                <a:lnTo>
                  <a:pt x="4818641" y="875297"/>
                </a:lnTo>
                <a:cubicBezTo>
                  <a:pt x="4813837" y="1219805"/>
                  <a:pt x="4809033" y="1564122"/>
                  <a:pt x="4804229" y="1908629"/>
                </a:cubicBezTo>
                <a:lnTo>
                  <a:pt x="0" y="1908629"/>
                </a:lnTo>
                <a:close/>
              </a:path>
            </a:pathLst>
          </a:custGeom>
        </p:spPr>
      </p:pic>
      <p:sp>
        <p:nvSpPr>
          <p:cNvPr id="12" name="PA-直角三角形 4"/>
          <p:cNvSpPr/>
          <p:nvPr userDrawn="1">
            <p:custDataLst>
              <p:tags r:id="rId9"/>
            </p:custDataLst>
          </p:nvPr>
        </p:nvSpPr>
        <p:spPr>
          <a:xfrm flipH="1">
            <a:off x="3745621" y="5365652"/>
            <a:ext cx="8446377" cy="1531257"/>
          </a:xfrm>
          <a:prstGeom prst="rtTriangle">
            <a:avLst/>
          </a:prstGeom>
          <a:solidFill>
            <a:srgbClr val="C00000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流程图: 手动输入 8"/>
          <p:cNvSpPr/>
          <p:nvPr userDrawn="1"/>
        </p:nvSpPr>
        <p:spPr>
          <a:xfrm flipH="1">
            <a:off x="-1" y="4949371"/>
            <a:ext cx="7469386" cy="1928096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-1" fmla="*/ 0 w 10029"/>
              <a:gd name="connsiteY0-2" fmla="*/ 4395 h 10000"/>
              <a:gd name="connsiteX1-3" fmla="*/ 10029 w 10029"/>
              <a:gd name="connsiteY1-4" fmla="*/ 0 h 10000"/>
              <a:gd name="connsiteX2-5" fmla="*/ 10029 w 10029"/>
              <a:gd name="connsiteY2-6" fmla="*/ 10000 h 10000"/>
              <a:gd name="connsiteX3-7" fmla="*/ 29 w 10029"/>
              <a:gd name="connsiteY3-8" fmla="*/ 10000 h 10000"/>
              <a:gd name="connsiteX4-9" fmla="*/ 0 w 10029"/>
              <a:gd name="connsiteY4-10" fmla="*/ 4395 h 10000"/>
              <a:gd name="connsiteX0-11" fmla="*/ 50 w 10001"/>
              <a:gd name="connsiteY0-12" fmla="*/ 6332 h 10000"/>
              <a:gd name="connsiteX1-13" fmla="*/ 10001 w 10001"/>
              <a:gd name="connsiteY1-14" fmla="*/ 0 h 10000"/>
              <a:gd name="connsiteX2-15" fmla="*/ 10001 w 10001"/>
              <a:gd name="connsiteY2-16" fmla="*/ 10000 h 10000"/>
              <a:gd name="connsiteX3-17" fmla="*/ 1 w 10001"/>
              <a:gd name="connsiteY3-18" fmla="*/ 10000 h 10000"/>
              <a:gd name="connsiteX4-19" fmla="*/ 50 w 10001"/>
              <a:gd name="connsiteY4-20" fmla="*/ 6332 h 10000"/>
              <a:gd name="connsiteX0-21" fmla="*/ 1 w 9952"/>
              <a:gd name="connsiteY0-22" fmla="*/ 6332 h 10102"/>
              <a:gd name="connsiteX1-23" fmla="*/ 9952 w 9952"/>
              <a:gd name="connsiteY1-24" fmla="*/ 0 h 10102"/>
              <a:gd name="connsiteX2-25" fmla="*/ 9952 w 9952"/>
              <a:gd name="connsiteY2-26" fmla="*/ 10000 h 10102"/>
              <a:gd name="connsiteX3-27" fmla="*/ 4 w 9952"/>
              <a:gd name="connsiteY3-28" fmla="*/ 10102 h 10102"/>
              <a:gd name="connsiteX4-29" fmla="*/ 1 w 9952"/>
              <a:gd name="connsiteY4-30" fmla="*/ 6332 h 1010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9952" h="10102">
                <a:moveTo>
                  <a:pt x="1" y="6332"/>
                </a:moveTo>
                <a:lnTo>
                  <a:pt x="9952" y="0"/>
                </a:lnTo>
                <a:lnTo>
                  <a:pt x="9952" y="10000"/>
                </a:lnTo>
                <a:lnTo>
                  <a:pt x="4" y="10102"/>
                </a:lnTo>
                <a:cubicBezTo>
                  <a:pt x="-6" y="8234"/>
                  <a:pt x="11" y="8200"/>
                  <a:pt x="1" y="6332"/>
                </a:cubicBezTo>
                <a:close/>
              </a:path>
            </a:pathLst>
          </a:custGeom>
          <a:solidFill>
            <a:srgbClr val="FF9409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AEC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1292972" y="451603"/>
            <a:ext cx="2860922" cy="523220"/>
          </a:xfrm>
          <a:prstGeom prst="rect">
            <a:avLst/>
          </a:prstGeom>
        </p:spPr>
        <p:txBody>
          <a:bodyPr vert="horz" wrap="square" lIns="91440" tIns="45720" rIns="91440" bIns="45720" anchor="ctr" anchorCtr="0">
            <a:noAutofit/>
          </a:bodyPr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b="1" spc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zh-CN" altLang="en-US" dirty="0"/>
              <a:t>一、背景知识</a:t>
            </a:r>
            <a:endParaRPr lang="zh-CN" altLang="en-US" dirty="0"/>
          </a:p>
        </p:txBody>
      </p:sp>
      <p:sp>
        <p:nvSpPr>
          <p:cNvPr id="10" name="图片占位符 9"/>
          <p:cNvSpPr>
            <a:spLocks noGrp="1"/>
          </p:cNvSpPr>
          <p:nvPr>
            <p:ph type="pic" sz="quarter" idx="11"/>
          </p:nvPr>
        </p:nvSpPr>
        <p:spPr>
          <a:xfrm>
            <a:off x="899608" y="1591757"/>
            <a:ext cx="2991600" cy="16236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1" name="图片占位符 10"/>
          <p:cNvSpPr>
            <a:spLocks noGrp="1"/>
          </p:cNvSpPr>
          <p:nvPr>
            <p:ph type="pic" sz="quarter" idx="12"/>
          </p:nvPr>
        </p:nvSpPr>
        <p:spPr>
          <a:xfrm>
            <a:off x="4663774" y="1591757"/>
            <a:ext cx="2864453" cy="16236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2" name="图片占位符 11"/>
          <p:cNvSpPr>
            <a:spLocks noGrp="1"/>
          </p:cNvSpPr>
          <p:nvPr>
            <p:ph type="pic" sz="quarter" idx="13"/>
          </p:nvPr>
        </p:nvSpPr>
        <p:spPr>
          <a:xfrm>
            <a:off x="8300792" y="1591949"/>
            <a:ext cx="2712923" cy="1623219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rcRect l="-4"/>
          <a:stretch>
            <a:fillRect/>
          </a:stretch>
        </p:blipFill>
        <p:spPr>
          <a:xfrm>
            <a:off x="233714" y="258386"/>
            <a:ext cx="984925" cy="99669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12"/>
          <a:stretch>
            <a:fillRect/>
          </a:stretch>
        </p:blipFill>
        <p:spPr>
          <a:xfrm>
            <a:off x="10005849" y="353216"/>
            <a:ext cx="1488935" cy="579666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5" cstate="screen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350" t="35746" r="3497" b="17631"/>
          <a:stretch>
            <a:fillRect/>
          </a:stretch>
        </p:blipFill>
        <p:spPr>
          <a:xfrm>
            <a:off x="4064934" y="5661498"/>
            <a:ext cx="3404451" cy="1235411"/>
          </a:xfrm>
          <a:custGeom>
            <a:avLst/>
            <a:gdLst>
              <a:gd name="connsiteX0" fmla="*/ 0 w 3040685"/>
              <a:gd name="connsiteY0" fmla="*/ 0 h 975742"/>
              <a:gd name="connsiteX1" fmla="*/ 494852 w 3040685"/>
              <a:gd name="connsiteY1" fmla="*/ 0 h 975742"/>
              <a:gd name="connsiteX2" fmla="*/ 3040685 w 3040685"/>
              <a:gd name="connsiteY2" fmla="*/ 424303 h 975742"/>
              <a:gd name="connsiteX3" fmla="*/ 3040685 w 3040685"/>
              <a:gd name="connsiteY3" fmla="*/ 975742 h 975742"/>
              <a:gd name="connsiteX4" fmla="*/ 0 w 3040685"/>
              <a:gd name="connsiteY4" fmla="*/ 975742 h 975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0685" h="975742">
                <a:moveTo>
                  <a:pt x="0" y="0"/>
                </a:moveTo>
                <a:lnTo>
                  <a:pt x="494852" y="0"/>
                </a:lnTo>
                <a:lnTo>
                  <a:pt x="3040685" y="424303"/>
                </a:lnTo>
                <a:lnTo>
                  <a:pt x="3040685" y="975742"/>
                </a:lnTo>
                <a:lnTo>
                  <a:pt x="0" y="975742"/>
                </a:lnTo>
                <a:close/>
              </a:path>
            </a:pathLst>
          </a:custGeom>
        </p:spPr>
      </p:pic>
      <p:pic>
        <p:nvPicPr>
          <p:cNvPr id="16" name="图片 15"/>
          <p:cNvPicPr>
            <a:picLocks noChangeAspect="1"/>
          </p:cNvPicPr>
          <p:nvPr userDrawn="1"/>
        </p:nvPicPr>
        <p:blipFill rotWithShape="1">
          <a:blip r:embed="rId7" cstate="screen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4352" r="13543" b="24769"/>
          <a:stretch>
            <a:fillRect/>
          </a:stretch>
        </p:blipFill>
        <p:spPr>
          <a:xfrm>
            <a:off x="0" y="4949371"/>
            <a:ext cx="4818641" cy="1908629"/>
          </a:xfrm>
          <a:custGeom>
            <a:avLst/>
            <a:gdLst>
              <a:gd name="connsiteX0" fmla="*/ 0 w 4818641"/>
              <a:gd name="connsiteY0" fmla="*/ 0 h 1908629"/>
              <a:gd name="connsiteX1" fmla="*/ 4818641 w 4818641"/>
              <a:gd name="connsiteY1" fmla="*/ 875297 h 1908629"/>
              <a:gd name="connsiteX2" fmla="*/ 4804229 w 4818641"/>
              <a:gd name="connsiteY2" fmla="*/ 1908629 h 1908629"/>
              <a:gd name="connsiteX3" fmla="*/ 0 w 4818641"/>
              <a:gd name="connsiteY3" fmla="*/ 1908629 h 1908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18641" h="1908629">
                <a:moveTo>
                  <a:pt x="0" y="0"/>
                </a:moveTo>
                <a:lnTo>
                  <a:pt x="4818641" y="875297"/>
                </a:lnTo>
                <a:cubicBezTo>
                  <a:pt x="4813837" y="1219805"/>
                  <a:pt x="4809033" y="1564122"/>
                  <a:pt x="4804229" y="1908629"/>
                </a:cubicBezTo>
                <a:lnTo>
                  <a:pt x="0" y="1908629"/>
                </a:lnTo>
                <a:close/>
              </a:path>
            </a:pathLst>
          </a:custGeom>
        </p:spPr>
      </p:pic>
      <p:sp>
        <p:nvSpPr>
          <p:cNvPr id="17" name="PA-直角三角形 4"/>
          <p:cNvSpPr/>
          <p:nvPr userDrawn="1">
            <p:custDataLst>
              <p:tags r:id="rId9"/>
            </p:custDataLst>
          </p:nvPr>
        </p:nvSpPr>
        <p:spPr>
          <a:xfrm flipH="1">
            <a:off x="3745621" y="5365652"/>
            <a:ext cx="8446377" cy="1531257"/>
          </a:xfrm>
          <a:prstGeom prst="rtTriangle">
            <a:avLst/>
          </a:prstGeom>
          <a:solidFill>
            <a:srgbClr val="C00000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流程图: 手动输入 8"/>
          <p:cNvSpPr/>
          <p:nvPr userDrawn="1"/>
        </p:nvSpPr>
        <p:spPr>
          <a:xfrm flipH="1">
            <a:off x="-1" y="4949371"/>
            <a:ext cx="7469386" cy="1928096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-1" fmla="*/ 0 w 10029"/>
              <a:gd name="connsiteY0-2" fmla="*/ 4395 h 10000"/>
              <a:gd name="connsiteX1-3" fmla="*/ 10029 w 10029"/>
              <a:gd name="connsiteY1-4" fmla="*/ 0 h 10000"/>
              <a:gd name="connsiteX2-5" fmla="*/ 10029 w 10029"/>
              <a:gd name="connsiteY2-6" fmla="*/ 10000 h 10000"/>
              <a:gd name="connsiteX3-7" fmla="*/ 29 w 10029"/>
              <a:gd name="connsiteY3-8" fmla="*/ 10000 h 10000"/>
              <a:gd name="connsiteX4-9" fmla="*/ 0 w 10029"/>
              <a:gd name="connsiteY4-10" fmla="*/ 4395 h 10000"/>
              <a:gd name="connsiteX0-11" fmla="*/ 50 w 10001"/>
              <a:gd name="connsiteY0-12" fmla="*/ 6332 h 10000"/>
              <a:gd name="connsiteX1-13" fmla="*/ 10001 w 10001"/>
              <a:gd name="connsiteY1-14" fmla="*/ 0 h 10000"/>
              <a:gd name="connsiteX2-15" fmla="*/ 10001 w 10001"/>
              <a:gd name="connsiteY2-16" fmla="*/ 10000 h 10000"/>
              <a:gd name="connsiteX3-17" fmla="*/ 1 w 10001"/>
              <a:gd name="connsiteY3-18" fmla="*/ 10000 h 10000"/>
              <a:gd name="connsiteX4-19" fmla="*/ 50 w 10001"/>
              <a:gd name="connsiteY4-20" fmla="*/ 6332 h 10000"/>
              <a:gd name="connsiteX0-21" fmla="*/ 1 w 9952"/>
              <a:gd name="connsiteY0-22" fmla="*/ 6332 h 10102"/>
              <a:gd name="connsiteX1-23" fmla="*/ 9952 w 9952"/>
              <a:gd name="connsiteY1-24" fmla="*/ 0 h 10102"/>
              <a:gd name="connsiteX2-25" fmla="*/ 9952 w 9952"/>
              <a:gd name="connsiteY2-26" fmla="*/ 10000 h 10102"/>
              <a:gd name="connsiteX3-27" fmla="*/ 4 w 9952"/>
              <a:gd name="connsiteY3-28" fmla="*/ 10102 h 10102"/>
              <a:gd name="connsiteX4-29" fmla="*/ 1 w 9952"/>
              <a:gd name="connsiteY4-30" fmla="*/ 6332 h 1010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9952" h="10102">
                <a:moveTo>
                  <a:pt x="1" y="6332"/>
                </a:moveTo>
                <a:lnTo>
                  <a:pt x="9952" y="0"/>
                </a:lnTo>
                <a:lnTo>
                  <a:pt x="9952" y="10000"/>
                </a:lnTo>
                <a:lnTo>
                  <a:pt x="4" y="10102"/>
                </a:lnTo>
                <a:cubicBezTo>
                  <a:pt x="-6" y="8234"/>
                  <a:pt x="11" y="8200"/>
                  <a:pt x="1" y="6332"/>
                </a:cubicBezTo>
                <a:close/>
              </a:path>
            </a:pathLst>
          </a:custGeom>
          <a:solidFill>
            <a:srgbClr val="FF9409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AEC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1292972" y="451603"/>
            <a:ext cx="2860922" cy="523220"/>
          </a:xfrm>
          <a:prstGeom prst="rect">
            <a:avLst/>
          </a:prstGeom>
        </p:spPr>
        <p:txBody>
          <a:bodyPr vert="horz" wrap="square" lIns="91440" tIns="45720" rIns="91440" bIns="45720" anchor="ctr" anchorCtr="0">
            <a:noAutofit/>
          </a:bodyPr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b="1" spc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zh-CN" altLang="en-US" dirty="0"/>
              <a:t>一、背景知识</a:t>
            </a:r>
            <a:endParaRPr lang="zh-CN" altLang="en-US" dirty="0"/>
          </a:p>
        </p:txBody>
      </p:sp>
      <p:sp>
        <p:nvSpPr>
          <p:cNvPr id="10" name="图片占位符 9"/>
          <p:cNvSpPr>
            <a:spLocks noGrp="1"/>
          </p:cNvSpPr>
          <p:nvPr>
            <p:ph type="pic" sz="quarter" idx="11"/>
          </p:nvPr>
        </p:nvSpPr>
        <p:spPr>
          <a:xfrm>
            <a:off x="6137037" y="0"/>
            <a:ext cx="6074887" cy="68580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rcRect l="-4"/>
          <a:stretch>
            <a:fillRect/>
          </a:stretch>
        </p:blipFill>
        <p:spPr>
          <a:xfrm>
            <a:off x="233714" y="258386"/>
            <a:ext cx="984925" cy="99669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12"/>
          <a:stretch>
            <a:fillRect/>
          </a:stretch>
        </p:blipFill>
        <p:spPr>
          <a:xfrm>
            <a:off x="10005849" y="353216"/>
            <a:ext cx="1488935" cy="579666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5" cstate="screen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350" t="35746" r="3497" b="17631"/>
          <a:stretch>
            <a:fillRect/>
          </a:stretch>
        </p:blipFill>
        <p:spPr>
          <a:xfrm>
            <a:off x="4064934" y="5661498"/>
            <a:ext cx="3404451" cy="1235411"/>
          </a:xfrm>
          <a:custGeom>
            <a:avLst/>
            <a:gdLst>
              <a:gd name="connsiteX0" fmla="*/ 0 w 3040685"/>
              <a:gd name="connsiteY0" fmla="*/ 0 h 975742"/>
              <a:gd name="connsiteX1" fmla="*/ 494852 w 3040685"/>
              <a:gd name="connsiteY1" fmla="*/ 0 h 975742"/>
              <a:gd name="connsiteX2" fmla="*/ 3040685 w 3040685"/>
              <a:gd name="connsiteY2" fmla="*/ 424303 h 975742"/>
              <a:gd name="connsiteX3" fmla="*/ 3040685 w 3040685"/>
              <a:gd name="connsiteY3" fmla="*/ 975742 h 975742"/>
              <a:gd name="connsiteX4" fmla="*/ 0 w 3040685"/>
              <a:gd name="connsiteY4" fmla="*/ 975742 h 975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0685" h="975742">
                <a:moveTo>
                  <a:pt x="0" y="0"/>
                </a:moveTo>
                <a:lnTo>
                  <a:pt x="494852" y="0"/>
                </a:lnTo>
                <a:lnTo>
                  <a:pt x="3040685" y="424303"/>
                </a:lnTo>
                <a:lnTo>
                  <a:pt x="3040685" y="975742"/>
                </a:lnTo>
                <a:lnTo>
                  <a:pt x="0" y="975742"/>
                </a:lnTo>
                <a:close/>
              </a:path>
            </a:pathLst>
          </a:cu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7" cstate="screen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4352" r="13543" b="24769"/>
          <a:stretch>
            <a:fillRect/>
          </a:stretch>
        </p:blipFill>
        <p:spPr>
          <a:xfrm>
            <a:off x="0" y="4949371"/>
            <a:ext cx="4818641" cy="1908629"/>
          </a:xfrm>
          <a:custGeom>
            <a:avLst/>
            <a:gdLst>
              <a:gd name="connsiteX0" fmla="*/ 0 w 4818641"/>
              <a:gd name="connsiteY0" fmla="*/ 0 h 1908629"/>
              <a:gd name="connsiteX1" fmla="*/ 4818641 w 4818641"/>
              <a:gd name="connsiteY1" fmla="*/ 875297 h 1908629"/>
              <a:gd name="connsiteX2" fmla="*/ 4804229 w 4818641"/>
              <a:gd name="connsiteY2" fmla="*/ 1908629 h 1908629"/>
              <a:gd name="connsiteX3" fmla="*/ 0 w 4818641"/>
              <a:gd name="connsiteY3" fmla="*/ 1908629 h 1908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18641" h="1908629">
                <a:moveTo>
                  <a:pt x="0" y="0"/>
                </a:moveTo>
                <a:lnTo>
                  <a:pt x="4818641" y="875297"/>
                </a:lnTo>
                <a:cubicBezTo>
                  <a:pt x="4813837" y="1219805"/>
                  <a:pt x="4809033" y="1564122"/>
                  <a:pt x="4804229" y="1908629"/>
                </a:cubicBezTo>
                <a:lnTo>
                  <a:pt x="0" y="1908629"/>
                </a:lnTo>
                <a:close/>
              </a:path>
            </a:pathLst>
          </a:custGeom>
        </p:spPr>
      </p:pic>
      <p:sp>
        <p:nvSpPr>
          <p:cNvPr id="13" name="PA-直角三角形 4"/>
          <p:cNvSpPr/>
          <p:nvPr userDrawn="1">
            <p:custDataLst>
              <p:tags r:id="rId9"/>
            </p:custDataLst>
          </p:nvPr>
        </p:nvSpPr>
        <p:spPr>
          <a:xfrm flipH="1">
            <a:off x="3745621" y="5365652"/>
            <a:ext cx="8446377" cy="1531257"/>
          </a:xfrm>
          <a:prstGeom prst="rtTriangle">
            <a:avLst/>
          </a:prstGeom>
          <a:solidFill>
            <a:srgbClr val="C00000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流程图: 手动输入 8"/>
          <p:cNvSpPr/>
          <p:nvPr userDrawn="1"/>
        </p:nvSpPr>
        <p:spPr>
          <a:xfrm flipH="1">
            <a:off x="-1" y="4949371"/>
            <a:ext cx="7469386" cy="1928096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-1" fmla="*/ 0 w 10029"/>
              <a:gd name="connsiteY0-2" fmla="*/ 4395 h 10000"/>
              <a:gd name="connsiteX1-3" fmla="*/ 10029 w 10029"/>
              <a:gd name="connsiteY1-4" fmla="*/ 0 h 10000"/>
              <a:gd name="connsiteX2-5" fmla="*/ 10029 w 10029"/>
              <a:gd name="connsiteY2-6" fmla="*/ 10000 h 10000"/>
              <a:gd name="connsiteX3-7" fmla="*/ 29 w 10029"/>
              <a:gd name="connsiteY3-8" fmla="*/ 10000 h 10000"/>
              <a:gd name="connsiteX4-9" fmla="*/ 0 w 10029"/>
              <a:gd name="connsiteY4-10" fmla="*/ 4395 h 10000"/>
              <a:gd name="connsiteX0-11" fmla="*/ 50 w 10001"/>
              <a:gd name="connsiteY0-12" fmla="*/ 6332 h 10000"/>
              <a:gd name="connsiteX1-13" fmla="*/ 10001 w 10001"/>
              <a:gd name="connsiteY1-14" fmla="*/ 0 h 10000"/>
              <a:gd name="connsiteX2-15" fmla="*/ 10001 w 10001"/>
              <a:gd name="connsiteY2-16" fmla="*/ 10000 h 10000"/>
              <a:gd name="connsiteX3-17" fmla="*/ 1 w 10001"/>
              <a:gd name="connsiteY3-18" fmla="*/ 10000 h 10000"/>
              <a:gd name="connsiteX4-19" fmla="*/ 50 w 10001"/>
              <a:gd name="connsiteY4-20" fmla="*/ 6332 h 10000"/>
              <a:gd name="connsiteX0-21" fmla="*/ 1 w 9952"/>
              <a:gd name="connsiteY0-22" fmla="*/ 6332 h 10102"/>
              <a:gd name="connsiteX1-23" fmla="*/ 9952 w 9952"/>
              <a:gd name="connsiteY1-24" fmla="*/ 0 h 10102"/>
              <a:gd name="connsiteX2-25" fmla="*/ 9952 w 9952"/>
              <a:gd name="connsiteY2-26" fmla="*/ 10000 h 10102"/>
              <a:gd name="connsiteX3-27" fmla="*/ 4 w 9952"/>
              <a:gd name="connsiteY3-28" fmla="*/ 10102 h 10102"/>
              <a:gd name="connsiteX4-29" fmla="*/ 1 w 9952"/>
              <a:gd name="connsiteY4-30" fmla="*/ 6332 h 1010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9952" h="10102">
                <a:moveTo>
                  <a:pt x="1" y="6332"/>
                </a:moveTo>
                <a:lnTo>
                  <a:pt x="9952" y="0"/>
                </a:lnTo>
                <a:lnTo>
                  <a:pt x="9952" y="10000"/>
                </a:lnTo>
                <a:lnTo>
                  <a:pt x="4" y="10102"/>
                </a:lnTo>
                <a:cubicBezTo>
                  <a:pt x="-6" y="8234"/>
                  <a:pt x="11" y="8200"/>
                  <a:pt x="1" y="6332"/>
                </a:cubicBezTo>
                <a:close/>
              </a:path>
            </a:pathLst>
          </a:custGeom>
          <a:solidFill>
            <a:srgbClr val="FF9409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AEC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5884982" y="1336847"/>
            <a:ext cx="0" cy="3892457"/>
          </a:xfrm>
          <a:prstGeom prst="line">
            <a:avLst/>
          </a:prstGeom>
          <a:ln w="28575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淘宝店chenying0907 13"/>
          <p:cNvSpPr txBox="1"/>
          <p:nvPr userDrawn="1"/>
        </p:nvSpPr>
        <p:spPr>
          <a:xfrm>
            <a:off x="599710" y="3087492"/>
            <a:ext cx="4754282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西北大学微信公众平台</a:t>
            </a:r>
            <a:endParaRPr lang="en-US" altLang="zh-CN" sz="2400" b="1" dirty="0">
              <a:solidFill>
                <a:schemeClr val="tx2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4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荣誉出品</a:t>
            </a:r>
            <a:endParaRPr lang="en-US" altLang="zh-CN" sz="2400" b="1" dirty="0">
              <a:solidFill>
                <a:schemeClr val="tx2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endParaRPr lang="en-US" altLang="zh-CN" sz="800" b="1" dirty="0">
              <a:solidFill>
                <a:schemeClr val="tx2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6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图片素材来源“微西大”新媒体中心</a:t>
            </a:r>
            <a:endParaRPr lang="zh-CN" altLang="en-US" sz="1600" b="1" dirty="0" smtClean="0">
              <a:solidFill>
                <a:schemeClr val="tx2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6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版式设计：</a:t>
            </a:r>
            <a:r>
              <a:rPr lang="zh-CN" altLang="en-US" sz="16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谭紫滢</a:t>
            </a:r>
            <a:endParaRPr lang="en-US" altLang="zh-CN" sz="1600" dirty="0" smtClean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600" b="1" kern="12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部分素材来自网络</a:t>
            </a:r>
            <a:endParaRPr lang="en-US" altLang="zh-CN" sz="1600" b="1" kern="1200" dirty="0">
              <a:solidFill>
                <a:schemeClr val="tx2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淘宝店chenying0907 13"/>
          <p:cNvSpPr txBox="1"/>
          <p:nvPr userDrawn="1"/>
        </p:nvSpPr>
        <p:spPr>
          <a:xfrm>
            <a:off x="6520689" y="3272158"/>
            <a:ext cx="475428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扫码关注西北大学微信公众平台</a:t>
            </a:r>
            <a:endParaRPr lang="en-US" altLang="zh-CN" sz="1600" dirty="0">
              <a:solidFill>
                <a:schemeClr val="tx2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6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公众号：</a:t>
            </a:r>
            <a:r>
              <a:rPr lang="en-US" altLang="zh-CN" sz="16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northwest1902</a:t>
            </a:r>
            <a:endParaRPr lang="en-US" altLang="zh-CN" sz="16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endParaRPr lang="en-US" altLang="zh-CN" sz="1600" b="1" dirty="0">
              <a:solidFill>
                <a:schemeClr val="accent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新浪微博 </a:t>
            </a:r>
            <a:r>
              <a:rPr lang="en-US" altLang="zh-CN" sz="1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@</a:t>
            </a:r>
            <a:r>
              <a:rPr lang="zh-CN" altLang="en-US" sz="1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西北大学</a:t>
            </a:r>
            <a:endParaRPr lang="en-US" altLang="zh-CN" sz="1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投稿邮箱 </a:t>
            </a:r>
            <a:r>
              <a:rPr lang="en-US" altLang="zh-CN" sz="1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xidaweixin@qq.com</a:t>
            </a:r>
            <a:endParaRPr lang="en-US" altLang="zh-CN" sz="1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rcRect l="-4"/>
          <a:stretch>
            <a:fillRect/>
          </a:stretch>
        </p:blipFill>
        <p:spPr>
          <a:xfrm>
            <a:off x="2484388" y="1800054"/>
            <a:ext cx="984925" cy="996694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screen">
            <a:clrChange>
              <a:clrFrom>
                <a:srgbClr val="EBFFFF">
                  <a:alpha val="100000"/>
                </a:srgbClr>
              </a:clrFrom>
              <a:clrTo>
                <a:srgbClr val="EBFFFF">
                  <a:alpha val="100000"/>
                  <a:alpha val="0"/>
                </a:srgbClr>
              </a:clrTo>
            </a:clrChange>
            <a:grayscl/>
            <a:lum bright="10000" contrast="-64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02787" y="1829979"/>
            <a:ext cx="1190086" cy="119008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>
          <a:xfrm>
            <a:off x="609677" y="6356746"/>
            <a:ext cx="2845151" cy="36578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CE45C20-9DC3-4C93-855F-0906F529D9E0}" type="datetimeFigureOut">
              <a:rPr lang="zh-CN" altLang="en-US"/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363" y="6356746"/>
            <a:ext cx="3861276" cy="36578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174" y="6356746"/>
            <a:ext cx="2845151" cy="36578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438595A7-F137-4A1C-94F3-17BF434764D1}" type="slidenum">
              <a:rPr lang="zh-CN" altLang="en-US"/>
            </a:fld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0" advTm="4000">
    <p:pull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0" advTm="4000">
    <p:pull/>
  </p:transition>
</p:sldLayout>
</file>

<file path=ppt/slideMasters/_rels/slideMaster1.xml.rels><?xml version="1.0" encoding="UTF-8" standalone="yes"?>
<Relationships xmlns="http://schemas.openxmlformats.org/package/2006/relationships"><Relationship Id="rId7" Type="http://schemas.openxmlformats.org/officeDocument/2006/relationships/theme" Target="../theme/theme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7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2.xml"/><Relationship Id="rId5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0.xml"/><Relationship Id="rId3" Type="http://schemas.openxmlformats.org/officeDocument/2006/relationships/slideLayout" Target="../slideLayouts/slideLayout9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2.xml"/><Relationship Id="rId8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0.xml"/><Relationship Id="rId6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5.xml"/><Relationship Id="rId11" Type="http://schemas.openxmlformats.org/officeDocument/2006/relationships/theme" Target="../theme/theme3.xml"/><Relationship Id="rId10" Type="http://schemas.openxmlformats.org/officeDocument/2006/relationships/image" Target="../media/image7.jpeg"/><Relationship Id="rId1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/>
        </p:nvSpPr>
        <p:spPr>
          <a:xfrm>
            <a:off x="4318000" y="2971800"/>
            <a:ext cx="3556000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感谢您下载包图网平台上提供的</a:t>
            </a:r>
            <a:r>
              <a:rPr lang="en-US" altLang="zh-CN" sz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PPT</a:t>
            </a:r>
            <a:r>
              <a:rPr lang="zh-CN" altLang="en-US" sz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作品，为了您和包图网以及原创作者的利益，请勿复制、传播、销售，否则将承担法律责任！包图网将对作品进行维权，按照传播下载次数进行十倍的索取赔偿！</a:t>
            </a:r>
            <a:endParaRPr lang="zh-CN" altLang="en-US" sz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r>
              <a:rPr lang="en-US" altLang="zh-CN" sz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ibaotu.com</a:t>
            </a:r>
            <a:endParaRPr lang="en-US" altLang="zh-CN" sz="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57" r:id="rId2"/>
    <p:sldLayoutId id="2147483658" r:id="rId3"/>
    <p:sldLayoutId id="2147483659" r:id="rId4"/>
    <p:sldLayoutId id="2147483660" r:id="rId5"/>
    <p:sldLayoutId id="2147483661" r:id="rId6"/>
    <p:sldLayoutId id="2147483662" r:id="rId7"/>
  </p:sldLayoutIdLst>
  <p:txStyles>
    <p:titleStyle>
      <a:lvl1pPr algn="l" defTabSz="866775" rtl="0" eaLnBrk="1" latinLnBrk="0" hangingPunct="1">
        <a:lnSpc>
          <a:spcPct val="90000"/>
        </a:lnSpc>
        <a:spcBef>
          <a:spcPct val="0"/>
        </a:spcBef>
        <a:buNone/>
        <a:defRPr sz="417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6535" indent="-216535" algn="l" defTabSz="866775" rtl="0" eaLnBrk="1" latinLnBrk="0" hangingPunct="1">
        <a:lnSpc>
          <a:spcPct val="90000"/>
        </a:lnSpc>
        <a:spcBef>
          <a:spcPts val="950"/>
        </a:spcBef>
        <a:buFont typeface="Arial" panose="020B0604020202020204" pitchFamily="34" charset="0"/>
        <a:buChar char="•"/>
        <a:defRPr sz="2655" kern="1200">
          <a:solidFill>
            <a:schemeClr val="tx1"/>
          </a:solidFill>
          <a:latin typeface="+mn-lt"/>
          <a:ea typeface="+mn-ea"/>
          <a:cs typeface="+mn-cs"/>
        </a:defRPr>
      </a:lvl1pPr>
      <a:lvl2pPr marL="65024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2275" kern="1200">
          <a:solidFill>
            <a:schemeClr val="tx1"/>
          </a:solidFill>
          <a:latin typeface="+mn-lt"/>
          <a:ea typeface="+mn-ea"/>
          <a:cs typeface="+mn-cs"/>
        </a:defRPr>
      </a:lvl2pPr>
      <a:lvl3pPr marL="108394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895" kern="1200">
          <a:solidFill>
            <a:schemeClr val="tx1"/>
          </a:solidFill>
          <a:latin typeface="+mn-lt"/>
          <a:ea typeface="+mn-ea"/>
          <a:cs typeface="+mn-cs"/>
        </a:defRPr>
      </a:lvl3pPr>
      <a:lvl4pPr marL="151701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4pPr>
      <a:lvl5pPr marL="195072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5pPr>
      <a:lvl6pPr marL="238379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6pPr>
      <a:lvl7pPr marL="281749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7pPr>
      <a:lvl8pPr marL="325120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8pPr>
      <a:lvl9pPr marL="368490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1pPr>
      <a:lvl2pPr marL="43370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2pPr>
      <a:lvl3pPr marL="86677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3pPr>
      <a:lvl4pPr marL="130048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4pPr>
      <a:lvl5pPr marL="173418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5pPr>
      <a:lvl6pPr marL="216725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6pPr>
      <a:lvl7pPr marL="260096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7pPr>
      <a:lvl8pPr marL="303403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8pPr>
      <a:lvl9pPr marL="346773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0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233760" y="202738"/>
            <a:ext cx="496880" cy="496879"/>
          </a:xfrm>
          <a:prstGeom prst="rect">
            <a:avLst/>
          </a:prstGeom>
          <a:solidFill>
            <a:srgbClr val="A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400"/>
          </a:p>
        </p:txBody>
      </p:sp>
      <p:sp>
        <p:nvSpPr>
          <p:cNvPr id="7" name="矩形 6"/>
          <p:cNvSpPr/>
          <p:nvPr userDrawn="1"/>
        </p:nvSpPr>
        <p:spPr>
          <a:xfrm>
            <a:off x="478571" y="469159"/>
            <a:ext cx="331253" cy="331253"/>
          </a:xfrm>
          <a:prstGeom prst="rect">
            <a:avLst/>
          </a:prstGeom>
          <a:solidFill>
            <a:srgbClr val="FFAF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400"/>
          </a:p>
        </p:txBody>
      </p:sp>
      <p:cxnSp>
        <p:nvCxnSpPr>
          <p:cNvPr id="9" name="直接连接符 46"/>
          <p:cNvCxnSpPr>
            <a:cxnSpLocks noChangeShapeType="1"/>
          </p:cNvCxnSpPr>
          <p:nvPr userDrawn="1"/>
        </p:nvCxnSpPr>
        <p:spPr bwMode="auto">
          <a:xfrm flipH="1">
            <a:off x="855137" y="1028733"/>
            <a:ext cx="11135615" cy="0"/>
          </a:xfrm>
          <a:prstGeom prst="line">
            <a:avLst/>
          </a:prstGeom>
          <a:noFill/>
          <a:ln w="15875" cmpd="sng">
            <a:solidFill>
              <a:srgbClr val="C00000"/>
            </a:solidFill>
            <a:prstDash val="dash"/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</p:sldLayoutIdLst>
  <mc:AlternateContent xmlns:mc="http://schemas.openxmlformats.org/markup-compatibility/2006">
    <mc:Choice xmlns:p14="http://schemas.microsoft.com/office/powerpoint/2010/main" Requires="p14">
      <p:transition p14:dur="10" advClick="0" advTm="0"/>
    </mc:Choice>
    <mc:Fallback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3465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465" b="1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宋体" panose="02010600030101010101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465" b="1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宋体" panose="02010600030101010101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465" b="1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宋体" panose="02010600030101010101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465" b="1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宋体" panose="02010600030101010101" pitchFamily="2" charset="-122"/>
        </a:defRPr>
      </a:lvl5pPr>
      <a:lvl6pPr marL="565150" algn="l" rtl="0" fontAlgn="base">
        <a:spcBef>
          <a:spcPct val="0"/>
        </a:spcBef>
        <a:spcAft>
          <a:spcPct val="0"/>
        </a:spcAft>
        <a:defRPr sz="3465" b="1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宋体" panose="02010600030101010101" pitchFamily="2" charset="-122"/>
        </a:defRPr>
      </a:lvl6pPr>
      <a:lvl7pPr marL="1130935" algn="l" rtl="0" fontAlgn="base">
        <a:spcBef>
          <a:spcPct val="0"/>
        </a:spcBef>
        <a:spcAft>
          <a:spcPct val="0"/>
        </a:spcAft>
        <a:defRPr sz="3465" b="1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宋体" panose="02010600030101010101" pitchFamily="2" charset="-122"/>
        </a:defRPr>
      </a:lvl7pPr>
      <a:lvl8pPr marL="1696085" algn="l" rtl="0" fontAlgn="base">
        <a:spcBef>
          <a:spcPct val="0"/>
        </a:spcBef>
        <a:spcAft>
          <a:spcPct val="0"/>
        </a:spcAft>
        <a:defRPr sz="3465" b="1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宋体" panose="02010600030101010101" pitchFamily="2" charset="-122"/>
        </a:defRPr>
      </a:lvl8pPr>
      <a:lvl9pPr marL="2261235" algn="l" rtl="0" fontAlgn="base">
        <a:spcBef>
          <a:spcPct val="0"/>
        </a:spcBef>
        <a:spcAft>
          <a:spcPct val="0"/>
        </a:spcAft>
        <a:defRPr sz="3465" b="1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宋体" panose="02010600030101010101" pitchFamily="2" charset="-122"/>
        </a:defRPr>
      </a:lvl9pPr>
    </p:titleStyle>
    <p:bodyStyle>
      <a:lvl1pPr marL="223520" indent="-223520" algn="l" rtl="0" eaLnBrk="0" fontAlgn="ctr" hangingPunct="0">
        <a:lnSpc>
          <a:spcPct val="120000"/>
        </a:lnSpc>
        <a:spcBef>
          <a:spcPct val="20000"/>
        </a:spcBef>
        <a:spcAft>
          <a:spcPct val="0"/>
        </a:spcAft>
        <a:buClr>
          <a:schemeClr val="accent1"/>
        </a:buClr>
        <a:buSzPct val="60000"/>
        <a:buFont typeface="Wingdings" panose="05000000000000000000" pitchFamily="2" charset="2"/>
        <a:buChar char="l"/>
        <a:defRPr sz="2535" b="1">
          <a:solidFill>
            <a:schemeClr val="tx1"/>
          </a:solidFill>
          <a:latin typeface="+mn-lt"/>
          <a:ea typeface="+mn-ea"/>
          <a:cs typeface="+mn-cs"/>
        </a:defRPr>
      </a:lvl1pPr>
      <a:lvl2pPr marL="668655" indent="-223520" algn="l" rtl="0" eaLnBrk="0" fontAlgn="ctr" hangingPunct="0">
        <a:lnSpc>
          <a:spcPct val="120000"/>
        </a:lnSpc>
        <a:spcBef>
          <a:spcPct val="20000"/>
        </a:spcBef>
        <a:spcAft>
          <a:spcPct val="0"/>
        </a:spcAft>
        <a:buClr>
          <a:schemeClr val="accent1"/>
        </a:buClr>
        <a:buSzPct val="60000"/>
        <a:buFont typeface="Wingdings" panose="05000000000000000000" pitchFamily="2" charset="2"/>
        <a:buChar char="l"/>
        <a:defRPr>
          <a:solidFill>
            <a:schemeClr val="tx1"/>
          </a:solidFill>
          <a:latin typeface="+mn-lt"/>
          <a:ea typeface="+mn-ea"/>
          <a:cs typeface="+mn-cs"/>
        </a:defRPr>
      </a:lvl2pPr>
      <a:lvl3pPr marL="1106805" indent="-214630" algn="l" rtl="0" eaLnBrk="0" fontAlgn="ctr" hangingPunct="0">
        <a:lnSpc>
          <a:spcPct val="120000"/>
        </a:lnSpc>
        <a:spcBef>
          <a:spcPct val="20000"/>
        </a:spcBef>
        <a:spcAft>
          <a:spcPct val="0"/>
        </a:spcAft>
        <a:buClr>
          <a:schemeClr val="accent1"/>
        </a:buClr>
        <a:buSzPct val="60000"/>
        <a:buFont typeface="Wingdings" panose="05000000000000000000" pitchFamily="2" charset="2"/>
        <a:buChar char="l"/>
        <a:defRPr sz="1865">
          <a:solidFill>
            <a:schemeClr val="tx1"/>
          </a:solidFill>
          <a:latin typeface="+mn-lt"/>
          <a:ea typeface="+mn-ea"/>
          <a:cs typeface="+mn-cs"/>
        </a:defRPr>
      </a:lvl3pPr>
      <a:lvl4pPr marL="1551940" indent="-223520" algn="l" rtl="0" eaLnBrk="0" fontAlgn="ctr" hangingPunct="0">
        <a:lnSpc>
          <a:spcPct val="120000"/>
        </a:lnSpc>
        <a:spcBef>
          <a:spcPct val="20000"/>
        </a:spcBef>
        <a:spcAft>
          <a:spcPct val="0"/>
        </a:spcAft>
        <a:buClr>
          <a:schemeClr val="accent1"/>
        </a:buClr>
        <a:buSzPct val="60000"/>
        <a:buFont typeface="Wingdings" panose="05000000000000000000" pitchFamily="2" charset="2"/>
        <a:buChar char="l"/>
        <a:defRPr sz="1735">
          <a:solidFill>
            <a:schemeClr val="tx1"/>
          </a:solidFill>
          <a:latin typeface="+mn-lt"/>
          <a:ea typeface="+mn-ea"/>
          <a:cs typeface="+mn-cs"/>
        </a:defRPr>
      </a:lvl4pPr>
      <a:lvl5pPr marL="2001520" indent="-226695" algn="l" rtl="0" eaLnBrk="0" fontAlgn="ctr" hangingPunct="0">
        <a:lnSpc>
          <a:spcPct val="120000"/>
        </a:lnSpc>
        <a:spcBef>
          <a:spcPct val="20000"/>
        </a:spcBef>
        <a:spcAft>
          <a:spcPct val="0"/>
        </a:spcAft>
        <a:buClr>
          <a:schemeClr val="accent1"/>
        </a:buClr>
        <a:buSzPct val="60000"/>
        <a:buFont typeface="Wingdings" panose="05000000000000000000" pitchFamily="2" charset="2"/>
        <a:buChar char="l"/>
        <a:defRPr sz="1465">
          <a:solidFill>
            <a:schemeClr val="tx1"/>
          </a:solidFill>
          <a:latin typeface="+mn-lt"/>
          <a:ea typeface="+mn-ea"/>
          <a:cs typeface="+mn-cs"/>
        </a:defRPr>
      </a:lvl5pPr>
      <a:lvl6pPr marL="2567940" indent="-227965" algn="l" rtl="0" fontAlgn="ctr">
        <a:lnSpc>
          <a:spcPct val="120000"/>
        </a:lnSpc>
        <a:spcBef>
          <a:spcPct val="20000"/>
        </a:spcBef>
        <a:spcAft>
          <a:spcPct val="0"/>
        </a:spcAft>
        <a:buClr>
          <a:schemeClr val="accent1"/>
        </a:buClr>
        <a:buSzPct val="60000"/>
        <a:buFont typeface="Wingdings" panose="05000000000000000000" pitchFamily="2" charset="2"/>
        <a:buChar char="l"/>
        <a:defRPr sz="1465">
          <a:solidFill>
            <a:schemeClr val="tx1"/>
          </a:solidFill>
          <a:latin typeface="+mn-lt"/>
          <a:ea typeface="+mn-ea"/>
          <a:cs typeface="+mn-cs"/>
        </a:defRPr>
      </a:lvl6pPr>
      <a:lvl7pPr marL="3133090" indent="-227965" algn="l" rtl="0" fontAlgn="ctr">
        <a:lnSpc>
          <a:spcPct val="120000"/>
        </a:lnSpc>
        <a:spcBef>
          <a:spcPct val="20000"/>
        </a:spcBef>
        <a:spcAft>
          <a:spcPct val="0"/>
        </a:spcAft>
        <a:buClr>
          <a:schemeClr val="accent1"/>
        </a:buClr>
        <a:buSzPct val="60000"/>
        <a:buFont typeface="Wingdings" panose="05000000000000000000" pitchFamily="2" charset="2"/>
        <a:buChar char="l"/>
        <a:defRPr sz="1465">
          <a:solidFill>
            <a:schemeClr val="tx1"/>
          </a:solidFill>
          <a:latin typeface="+mn-lt"/>
          <a:ea typeface="+mn-ea"/>
          <a:cs typeface="+mn-cs"/>
        </a:defRPr>
      </a:lvl7pPr>
      <a:lvl8pPr marL="3698240" indent="-227965" algn="l" rtl="0" fontAlgn="ctr">
        <a:lnSpc>
          <a:spcPct val="120000"/>
        </a:lnSpc>
        <a:spcBef>
          <a:spcPct val="20000"/>
        </a:spcBef>
        <a:spcAft>
          <a:spcPct val="0"/>
        </a:spcAft>
        <a:buClr>
          <a:schemeClr val="accent1"/>
        </a:buClr>
        <a:buSzPct val="60000"/>
        <a:buFont typeface="Wingdings" panose="05000000000000000000" pitchFamily="2" charset="2"/>
        <a:buChar char="l"/>
        <a:defRPr sz="1465">
          <a:solidFill>
            <a:schemeClr val="tx1"/>
          </a:solidFill>
          <a:latin typeface="+mn-lt"/>
          <a:ea typeface="+mn-ea"/>
          <a:cs typeface="+mn-cs"/>
        </a:defRPr>
      </a:lvl8pPr>
      <a:lvl9pPr marL="4264025" indent="-227965" algn="l" rtl="0" fontAlgn="ctr">
        <a:lnSpc>
          <a:spcPct val="120000"/>
        </a:lnSpc>
        <a:spcBef>
          <a:spcPct val="20000"/>
        </a:spcBef>
        <a:spcAft>
          <a:spcPct val="0"/>
        </a:spcAft>
        <a:buClr>
          <a:schemeClr val="accent1"/>
        </a:buClr>
        <a:buSzPct val="60000"/>
        <a:buFont typeface="Wingdings" panose="05000000000000000000" pitchFamily="2" charset="2"/>
        <a:buChar char="l"/>
        <a:defRPr sz="1465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130300" rtl="0" eaLnBrk="1" latinLnBrk="0" hangingPunct="1">
        <a:defRPr sz="2265" kern="1200">
          <a:solidFill>
            <a:schemeClr val="tx1"/>
          </a:solidFill>
          <a:latin typeface="+mn-lt"/>
          <a:ea typeface="+mn-ea"/>
          <a:cs typeface="+mn-cs"/>
        </a:defRPr>
      </a:lvl1pPr>
      <a:lvl2pPr marL="565150" algn="l" defTabSz="1130300" rtl="0" eaLnBrk="1" latinLnBrk="0" hangingPunct="1">
        <a:defRPr sz="2265" kern="1200">
          <a:solidFill>
            <a:schemeClr val="tx1"/>
          </a:solidFill>
          <a:latin typeface="+mn-lt"/>
          <a:ea typeface="+mn-ea"/>
          <a:cs typeface="+mn-cs"/>
        </a:defRPr>
      </a:lvl2pPr>
      <a:lvl3pPr marL="1130935" algn="l" defTabSz="1130300" rtl="0" eaLnBrk="1" latinLnBrk="0" hangingPunct="1">
        <a:defRPr sz="2265" kern="1200">
          <a:solidFill>
            <a:schemeClr val="tx1"/>
          </a:solidFill>
          <a:latin typeface="+mn-lt"/>
          <a:ea typeface="+mn-ea"/>
          <a:cs typeface="+mn-cs"/>
        </a:defRPr>
      </a:lvl3pPr>
      <a:lvl4pPr marL="1696085" algn="l" defTabSz="1130300" rtl="0" eaLnBrk="1" latinLnBrk="0" hangingPunct="1">
        <a:defRPr sz="2265" kern="1200">
          <a:solidFill>
            <a:schemeClr val="tx1"/>
          </a:solidFill>
          <a:latin typeface="+mn-lt"/>
          <a:ea typeface="+mn-ea"/>
          <a:cs typeface="+mn-cs"/>
        </a:defRPr>
      </a:lvl4pPr>
      <a:lvl5pPr marL="2261235" algn="l" defTabSz="1130300" rtl="0" eaLnBrk="1" latinLnBrk="0" hangingPunct="1">
        <a:defRPr sz="2265" kern="1200">
          <a:solidFill>
            <a:schemeClr val="tx1"/>
          </a:solidFill>
          <a:latin typeface="+mn-lt"/>
          <a:ea typeface="+mn-ea"/>
          <a:cs typeface="+mn-cs"/>
        </a:defRPr>
      </a:lvl5pPr>
      <a:lvl6pPr marL="2827020" algn="l" defTabSz="1130300" rtl="0" eaLnBrk="1" latinLnBrk="0" hangingPunct="1">
        <a:defRPr sz="2265" kern="1200">
          <a:solidFill>
            <a:schemeClr val="tx1"/>
          </a:solidFill>
          <a:latin typeface="+mn-lt"/>
          <a:ea typeface="+mn-ea"/>
          <a:cs typeface="+mn-cs"/>
        </a:defRPr>
      </a:lvl6pPr>
      <a:lvl7pPr marL="3392170" algn="l" defTabSz="1130300" rtl="0" eaLnBrk="1" latinLnBrk="0" hangingPunct="1">
        <a:defRPr sz="2265" kern="1200">
          <a:solidFill>
            <a:schemeClr val="tx1"/>
          </a:solidFill>
          <a:latin typeface="+mn-lt"/>
          <a:ea typeface="+mn-ea"/>
          <a:cs typeface="+mn-cs"/>
        </a:defRPr>
      </a:lvl7pPr>
      <a:lvl8pPr marL="3957320" algn="l" defTabSz="1130300" rtl="0" eaLnBrk="1" latinLnBrk="0" hangingPunct="1">
        <a:defRPr sz="2265" kern="1200">
          <a:solidFill>
            <a:schemeClr val="tx1"/>
          </a:solidFill>
          <a:latin typeface="+mn-lt"/>
          <a:ea typeface="+mn-ea"/>
          <a:cs typeface="+mn-cs"/>
        </a:defRPr>
      </a:lvl8pPr>
      <a:lvl9pPr marL="4523105" algn="l" defTabSz="1130300" rtl="0" eaLnBrk="1" latinLnBrk="0" hangingPunct="1">
        <a:defRPr sz="22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5.jpeg"/></Relationships>
</file>

<file path=ppt/slides/_rels/slide1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.xml"/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tags" Target="../tags/tag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2.xml"/><Relationship Id="rId7" Type="http://schemas.openxmlformats.org/officeDocument/2006/relationships/slideLayout" Target="../slideLayouts/slideLayout4.xml"/><Relationship Id="rId6" Type="http://schemas.openxmlformats.org/officeDocument/2006/relationships/image" Target="../media/image18.jpeg"/><Relationship Id="rId5" Type="http://schemas.openxmlformats.org/officeDocument/2006/relationships/tags" Target="../tags/tag13.xml"/><Relationship Id="rId4" Type="http://schemas.openxmlformats.org/officeDocument/2006/relationships/tags" Target="../tags/tag12.xml"/><Relationship Id="rId3" Type="http://schemas.openxmlformats.org/officeDocument/2006/relationships/tags" Target="../tags/tag11.xml"/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2.xml"/><Relationship Id="rId4" Type="http://schemas.microsoft.com/office/2007/relationships/hdphoto" Target="../media/hdphoto3.wdp"/><Relationship Id="rId3" Type="http://schemas.openxmlformats.org/officeDocument/2006/relationships/image" Target="../media/image5.png"/><Relationship Id="rId2" Type="http://schemas.microsoft.com/office/2007/relationships/hdphoto" Target="../media/hdphoto5.wdp"/><Relationship Id="rId1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microsoft.com/office/2007/relationships/hdphoto" Target="../media/hdphoto6.wdp"/><Relationship Id="rId1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0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2.xml"/><Relationship Id="rId2" Type="http://schemas.microsoft.com/office/2007/relationships/hdphoto" Target="../media/hdphoto3.wdp"/><Relationship Id="rId1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2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3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4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9" r="513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2516173" y="2674770"/>
            <a:ext cx="7652586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zh-CN" altLang="en-US" sz="6000" b="1" i="1" dirty="0" smtClean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62000">
                      <a:srgbClr val="EECB60">
                        <a:alpha val="97000"/>
                      </a:srgbClr>
                    </a:gs>
                    <a:gs pos="100000">
                      <a:srgbClr val="EECB60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西北大学</a:t>
            </a:r>
            <a:r>
              <a:rPr lang="en-US" altLang="zh-CN" sz="6000" b="1" i="1" dirty="0" smtClean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62000">
                      <a:srgbClr val="EECB60">
                        <a:alpha val="97000"/>
                      </a:srgbClr>
                    </a:gs>
                    <a:gs pos="100000">
                      <a:srgbClr val="EECB60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6000" b="1" i="1" dirty="0" smtClean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62000">
                      <a:srgbClr val="EECB60">
                        <a:alpha val="97000"/>
                      </a:srgbClr>
                    </a:gs>
                    <a:gs pos="100000">
                      <a:srgbClr val="EECB60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模板</a:t>
            </a:r>
            <a:endParaRPr lang="zh-CN" altLang="en-US" sz="6000" b="1" i="1" dirty="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62000">
                    <a:srgbClr val="EECB60">
                      <a:alpha val="97000"/>
                    </a:srgbClr>
                  </a:gs>
                  <a:gs pos="100000">
                    <a:srgbClr val="EECB60"/>
                  </a:gs>
                </a:gsLst>
                <a:lin ang="54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7589" y="3629187"/>
            <a:ext cx="1109754" cy="622355"/>
          </a:xfrm>
          <a:prstGeom prst="rect">
            <a:avLst/>
          </a:prstGeom>
        </p:spPr>
      </p:pic>
      <p:sp>
        <p:nvSpPr>
          <p:cNvPr id="10" name="Rectangle 8"/>
          <p:cNvSpPr>
            <a:spLocks noChangeArrowheads="1"/>
          </p:cNvSpPr>
          <p:nvPr/>
        </p:nvSpPr>
        <p:spPr bwMode="auto">
          <a:xfrm>
            <a:off x="2516173" y="3666767"/>
            <a:ext cx="5478461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zh-CN" altLang="en-US" sz="3200" b="1" i="1" dirty="0" smtClean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62000">
                      <a:srgbClr val="EECB60">
                        <a:alpha val="97000"/>
                      </a:srgbClr>
                    </a:gs>
                    <a:gs pos="100000">
                      <a:srgbClr val="EECB60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适用于各类汇报</a:t>
            </a:r>
            <a:endParaRPr lang="en-US" altLang="zh-CN" sz="3200" b="1" i="1" dirty="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62000">
                    <a:srgbClr val="EECB60">
                      <a:alpha val="97000"/>
                    </a:srgbClr>
                  </a:gs>
                  <a:gs pos="100000">
                    <a:srgbClr val="EECB60"/>
                  </a:gs>
                </a:gsLst>
                <a:lin ang="54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3" cstate="screen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71706" b="-4167"/>
          <a:stretch>
            <a:fillRect/>
          </a:stretch>
        </p:blipFill>
        <p:spPr>
          <a:xfrm>
            <a:off x="1715750" y="1934424"/>
            <a:ext cx="998987" cy="102934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/>
        </p:nvSpPr>
        <p:spPr>
          <a:xfrm>
            <a:off x="2674982" y="1942198"/>
            <a:ext cx="6842035" cy="3107888"/>
          </a:xfrm>
          <a:prstGeom prst="rect">
            <a:avLst/>
          </a:prstGeom>
          <a:solidFill>
            <a:srgbClr val="C00000"/>
          </a:solidFill>
          <a:ln w="57150">
            <a:noFill/>
          </a:ln>
          <a:effectLst>
            <a:outerShdw blurRad="127000" dist="63500" dir="24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just"/>
            <a:r>
              <a:rPr lang="zh-CN" altLang="en-US" dirty="0">
                <a:solidFill>
                  <a:prstClr val="white">
                    <a:lumMod val="50000"/>
                  </a:prstClr>
                </a:solidFill>
                <a:latin typeface="方正正纤黑简体" panose="02000000000000000000" pitchFamily="2" charset="-122"/>
                <a:ea typeface="方正正纤黑简体" panose="02000000000000000000" pitchFamily="2" charset="-122"/>
                <a:sym typeface="+mn-ea"/>
              </a:rPr>
              <a:t>西北大学肇始于</a:t>
            </a:r>
            <a:r>
              <a:rPr lang="en-US" altLang="zh-CN" dirty="0">
                <a:solidFill>
                  <a:prstClr val="white">
                    <a:lumMod val="50000"/>
                  </a:prstClr>
                </a:solidFill>
                <a:latin typeface="方正正纤黑简体" panose="02000000000000000000" pitchFamily="2" charset="-122"/>
                <a:ea typeface="方正正纤黑简体" panose="02000000000000000000" pitchFamily="2" charset="-122"/>
                <a:sym typeface="+mn-ea"/>
              </a:rPr>
              <a:t>1902</a:t>
            </a:r>
            <a:r>
              <a:rPr lang="zh-CN" altLang="en-US" dirty="0">
                <a:solidFill>
                  <a:prstClr val="white">
                    <a:lumMod val="50000"/>
                  </a:prstClr>
                </a:solidFill>
                <a:latin typeface="方正正纤黑简体" panose="02000000000000000000" pitchFamily="2" charset="-122"/>
                <a:ea typeface="方正正纤黑简体" panose="02000000000000000000" pitchFamily="2" charset="-122"/>
                <a:sym typeface="+mn-ea"/>
              </a:rPr>
              <a:t>年的陕西大学堂和京师大学堂速成科仕学馆。</a:t>
            </a:r>
            <a:r>
              <a:rPr lang="en-US" altLang="zh-CN" dirty="0">
                <a:solidFill>
                  <a:prstClr val="white">
                    <a:lumMod val="50000"/>
                  </a:prstClr>
                </a:solidFill>
                <a:latin typeface="方正正纤黑简体" panose="02000000000000000000" pitchFamily="2" charset="-122"/>
                <a:ea typeface="方正正纤黑简体" panose="02000000000000000000" pitchFamily="2" charset="-122"/>
                <a:sym typeface="+mn-ea"/>
              </a:rPr>
              <a:t>1912</a:t>
            </a:r>
            <a:r>
              <a:rPr lang="zh-CN" altLang="en-US" dirty="0">
                <a:solidFill>
                  <a:prstClr val="white">
                    <a:lumMod val="50000"/>
                  </a:prstClr>
                </a:solidFill>
                <a:latin typeface="方正正纤黑简体" panose="02000000000000000000" pitchFamily="2" charset="-122"/>
                <a:ea typeface="方正正纤黑简体" panose="02000000000000000000" pitchFamily="2" charset="-122"/>
                <a:sym typeface="+mn-ea"/>
              </a:rPr>
              <a:t>年始称西北大学。</a:t>
            </a:r>
            <a:r>
              <a:rPr lang="en-US" altLang="zh-CN" dirty="0">
                <a:solidFill>
                  <a:prstClr val="white">
                    <a:lumMod val="50000"/>
                  </a:prstClr>
                </a:solidFill>
                <a:latin typeface="方正正纤黑简体" panose="02000000000000000000" pitchFamily="2" charset="-122"/>
                <a:ea typeface="方正正纤黑简体" panose="02000000000000000000" pitchFamily="2" charset="-122"/>
                <a:sym typeface="+mn-ea"/>
              </a:rPr>
              <a:t>1923</a:t>
            </a:r>
            <a:r>
              <a:rPr lang="zh-CN" altLang="en-US" dirty="0">
                <a:solidFill>
                  <a:prstClr val="white">
                    <a:lumMod val="50000"/>
                  </a:prstClr>
                </a:solidFill>
                <a:latin typeface="方正正纤黑简体" panose="02000000000000000000" pitchFamily="2" charset="-122"/>
                <a:ea typeface="方正正纤黑简体" panose="02000000000000000000" pitchFamily="2" charset="-122"/>
                <a:sym typeface="+mn-ea"/>
              </a:rPr>
              <a:t>年改为国立西北大学。</a:t>
            </a:r>
            <a:r>
              <a:rPr lang="en-US" altLang="zh-CN" dirty="0">
                <a:solidFill>
                  <a:prstClr val="white">
                    <a:lumMod val="50000"/>
                  </a:prstClr>
                </a:solidFill>
                <a:latin typeface="方正正纤黑简体" panose="02000000000000000000" pitchFamily="2" charset="-122"/>
                <a:ea typeface="方正正纤黑简体" panose="02000000000000000000" pitchFamily="2" charset="-122"/>
                <a:sym typeface="+mn-ea"/>
              </a:rPr>
              <a:t>1937</a:t>
            </a:r>
            <a:r>
              <a:rPr lang="zh-CN" altLang="en-US" dirty="0">
                <a:solidFill>
                  <a:prstClr val="white">
                    <a:lumMod val="50000"/>
                  </a:prstClr>
                </a:solidFill>
                <a:latin typeface="方正正纤黑简体" panose="02000000000000000000" pitchFamily="2" charset="-122"/>
                <a:ea typeface="方正正纤黑简体" panose="02000000000000000000" pitchFamily="2" charset="-122"/>
                <a:sym typeface="+mn-ea"/>
              </a:rPr>
              <a:t>年西迁来陕的国立北平大学、北平师范大学、北洋工学院和北平研究院等组成国立西安临时大学，</a:t>
            </a:r>
            <a:r>
              <a:rPr lang="en-US" altLang="zh-CN" dirty="0">
                <a:solidFill>
                  <a:prstClr val="white">
                    <a:lumMod val="50000"/>
                  </a:prstClr>
                </a:solidFill>
                <a:latin typeface="方正正纤黑简体" panose="02000000000000000000" pitchFamily="2" charset="-122"/>
                <a:ea typeface="方正正纤黑简体" panose="02000000000000000000" pitchFamily="2" charset="-122"/>
                <a:sym typeface="+mn-ea"/>
              </a:rPr>
              <a:t>1938</a:t>
            </a:r>
            <a:r>
              <a:rPr lang="zh-CN" altLang="en-US" dirty="0">
                <a:solidFill>
                  <a:prstClr val="white">
                    <a:lumMod val="50000"/>
                  </a:prstClr>
                </a:solidFill>
                <a:latin typeface="方正正纤黑简体" panose="02000000000000000000" pitchFamily="2" charset="-122"/>
                <a:ea typeface="方正正纤黑简体" panose="02000000000000000000" pitchFamily="2" charset="-122"/>
                <a:sym typeface="+mn-ea"/>
              </a:rPr>
              <a:t>年改为国立西北联合大学，</a:t>
            </a:r>
            <a:r>
              <a:rPr lang="en-US" altLang="zh-CN" dirty="0">
                <a:solidFill>
                  <a:prstClr val="white">
                    <a:lumMod val="50000"/>
                  </a:prstClr>
                </a:solidFill>
                <a:latin typeface="方正正纤黑简体" panose="02000000000000000000" pitchFamily="2" charset="-122"/>
                <a:ea typeface="方正正纤黑简体" panose="02000000000000000000" pitchFamily="2" charset="-122"/>
                <a:sym typeface="+mn-ea"/>
              </a:rPr>
              <a:t>1939</a:t>
            </a:r>
            <a:r>
              <a:rPr lang="zh-CN" altLang="en-US" dirty="0">
                <a:solidFill>
                  <a:prstClr val="white">
                    <a:lumMod val="50000"/>
                  </a:prstClr>
                </a:solidFill>
                <a:latin typeface="方正正纤黑简体" panose="02000000000000000000" pitchFamily="2" charset="-122"/>
                <a:ea typeface="方正正纤黑简体" panose="02000000000000000000" pitchFamily="2" charset="-122"/>
                <a:sym typeface="+mn-ea"/>
              </a:rPr>
              <a:t>年复称国立西北大学。新中国成立后为教育部直属综合大学。</a:t>
            </a:r>
            <a:r>
              <a:rPr lang="en-US" altLang="zh-CN" dirty="0">
                <a:solidFill>
                  <a:prstClr val="white">
                    <a:lumMod val="50000"/>
                  </a:prstClr>
                </a:solidFill>
                <a:latin typeface="方正正纤黑简体" panose="02000000000000000000" pitchFamily="2" charset="-122"/>
                <a:ea typeface="方正正纤黑简体" panose="02000000000000000000" pitchFamily="2" charset="-122"/>
                <a:sym typeface="+mn-ea"/>
              </a:rPr>
              <a:t>1950</a:t>
            </a:r>
            <a:r>
              <a:rPr lang="zh-CN" altLang="en-US" dirty="0">
                <a:solidFill>
                  <a:prstClr val="white">
                    <a:lumMod val="50000"/>
                  </a:prstClr>
                </a:solidFill>
                <a:latin typeface="方正正纤黑简体" panose="02000000000000000000" pitchFamily="2" charset="-122"/>
                <a:ea typeface="方正正纤黑简体" panose="02000000000000000000" pitchFamily="2" charset="-122"/>
                <a:sym typeface="+mn-ea"/>
              </a:rPr>
              <a:t>年复名西北大学。</a:t>
            </a:r>
            <a:r>
              <a:rPr lang="en-US" altLang="zh-CN" dirty="0">
                <a:solidFill>
                  <a:prstClr val="white">
                    <a:lumMod val="50000"/>
                  </a:prstClr>
                </a:solidFill>
                <a:latin typeface="方正正纤黑简体" panose="02000000000000000000" pitchFamily="2" charset="-122"/>
                <a:ea typeface="方正正纤黑简体" panose="02000000000000000000" pitchFamily="2" charset="-122"/>
                <a:sym typeface="+mn-ea"/>
              </a:rPr>
              <a:t>1958</a:t>
            </a:r>
            <a:r>
              <a:rPr lang="zh-CN" altLang="en-US" dirty="0">
                <a:solidFill>
                  <a:prstClr val="white">
                    <a:lumMod val="50000"/>
                  </a:prstClr>
                </a:solidFill>
                <a:latin typeface="方正正纤黑简体" panose="02000000000000000000" pitchFamily="2" charset="-122"/>
                <a:ea typeface="方正正纤黑简体" panose="02000000000000000000" pitchFamily="2" charset="-122"/>
                <a:sym typeface="+mn-ea"/>
              </a:rPr>
              <a:t>年改隶陕西省主管。</a:t>
            </a:r>
            <a:r>
              <a:rPr lang="en-US" altLang="zh-CN" dirty="0">
                <a:solidFill>
                  <a:prstClr val="white">
                    <a:lumMod val="50000"/>
                  </a:prstClr>
                </a:solidFill>
                <a:latin typeface="方正正纤黑简体" panose="02000000000000000000" pitchFamily="2" charset="-122"/>
                <a:ea typeface="方正正纤黑简体" panose="02000000000000000000" pitchFamily="2" charset="-122"/>
                <a:sym typeface="+mn-ea"/>
              </a:rPr>
              <a:t>1978</a:t>
            </a:r>
            <a:r>
              <a:rPr lang="zh-CN" altLang="en-US" dirty="0">
                <a:solidFill>
                  <a:prstClr val="white">
                    <a:lumMod val="50000"/>
                  </a:prstClr>
                </a:solidFill>
                <a:latin typeface="方正正纤黑简体" panose="02000000000000000000" pitchFamily="2" charset="-122"/>
                <a:ea typeface="方正正纤黑简体" panose="02000000000000000000" pitchFamily="2" charset="-122"/>
                <a:sym typeface="+mn-ea"/>
              </a:rPr>
              <a:t>年被确定为全国重点大学。现为首批国家“世界一流学科建设高校”，国家“</a:t>
            </a:r>
            <a:r>
              <a:rPr lang="en-US" altLang="zh-CN" dirty="0">
                <a:solidFill>
                  <a:prstClr val="white">
                    <a:lumMod val="50000"/>
                  </a:prstClr>
                </a:solidFill>
                <a:latin typeface="方正正纤黑简体" panose="02000000000000000000" pitchFamily="2" charset="-122"/>
                <a:ea typeface="方正正纤黑简体" panose="02000000000000000000" pitchFamily="2" charset="-122"/>
                <a:sym typeface="+mn-ea"/>
              </a:rPr>
              <a:t>211</a:t>
            </a:r>
            <a:r>
              <a:rPr lang="zh-CN" altLang="en-US" dirty="0">
                <a:solidFill>
                  <a:prstClr val="white">
                    <a:lumMod val="50000"/>
                  </a:prstClr>
                </a:solidFill>
                <a:latin typeface="方正正纤黑简体" panose="02000000000000000000" pitchFamily="2" charset="-122"/>
                <a:ea typeface="方正正纤黑简体" panose="02000000000000000000" pitchFamily="2" charset="-122"/>
                <a:sym typeface="+mn-ea"/>
              </a:rPr>
              <a:t>工程”建设院校、教育部与陕西省共建高校。</a:t>
            </a:r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3085717" y="1942198"/>
            <a:ext cx="6105016" cy="9772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Clr>
                <a:srgbClr val="C00000"/>
              </a:buClr>
            </a:pPr>
            <a:endParaRPr lang="en-US" altLang="zh-CN" sz="2400" b="1" dirty="0">
              <a:solidFill>
                <a:schemeClr val="bg1"/>
              </a:solidFill>
            </a:endParaRPr>
          </a:p>
          <a:p>
            <a:pPr marL="285750" indent="-285750">
              <a:lnSpc>
                <a:spcPct val="120000"/>
              </a:lnSpc>
              <a:buClr>
                <a:srgbClr val="C00000"/>
              </a:buClr>
              <a:buFont typeface="Wingdings" panose="05000000000000000000" pitchFamily="2" charset="2"/>
              <a:buChar char="u"/>
            </a:pP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2628383" y="1398178"/>
            <a:ext cx="995680" cy="5835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Clr>
                <a:srgbClr val="C00000"/>
              </a:buClr>
            </a:pPr>
            <a:r>
              <a:rPr lang="zh-CN" altLang="en-US" sz="3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</a:t>
            </a:r>
            <a:endParaRPr lang="en-US" altLang="zh-CN" sz="32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二、西北大学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 advTm="3000">
        <p15:prstTrans prst="pageCurlDouble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5188775" y="927267"/>
            <a:ext cx="995680" cy="5835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buClr>
                <a:srgbClr val="C00000"/>
              </a:buClr>
            </a:pPr>
            <a:r>
              <a:rPr lang="zh-CN" altLang="en-US" sz="3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</a:t>
            </a:r>
            <a:endParaRPr lang="zh-CN" altLang="en-US" sz="32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468284" y="1765953"/>
            <a:ext cx="2672897" cy="3787003"/>
            <a:chOff x="637108" y="2207397"/>
            <a:chExt cx="2672897" cy="3787003"/>
          </a:xfrm>
        </p:grpSpPr>
        <p:sp>
          <p:nvSpPr>
            <p:cNvPr id="18" name="矩形 17"/>
            <p:cNvSpPr/>
            <p:nvPr/>
          </p:nvSpPr>
          <p:spPr>
            <a:xfrm>
              <a:off x="637108" y="2792611"/>
              <a:ext cx="2672897" cy="3201789"/>
            </a:xfrm>
            <a:prstGeom prst="rect">
              <a:avLst/>
            </a:prstGeom>
            <a:solidFill>
              <a:srgbClr val="FCD5B5">
                <a:alpha val="69000"/>
              </a:srgbClr>
            </a:solidFill>
            <a:ln w="571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862189" y="3017744"/>
              <a:ext cx="2222733" cy="141478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just" defTabSz="914400"/>
              <a:r>
                <a:rPr lang="zh-CN" altLang="en-US" sz="1400" dirty="0">
                  <a:solidFill>
                    <a:prstClr val="white">
                      <a:lumMod val="50000"/>
                    </a:prstClr>
                  </a:solidFill>
                  <a:latin typeface="方正正纤黑简体" panose="02000000000000000000" pitchFamily="2" charset="-122"/>
                  <a:ea typeface="方正正纤黑简体" panose="02000000000000000000" pitchFamily="2" charset="-122"/>
                  <a:cs typeface="+mn-ea"/>
                  <a:sym typeface="+mn-ea"/>
                </a:rPr>
                <a:t>西北大学（</a:t>
              </a:r>
              <a:r>
                <a:rPr lang="en-US" altLang="zh-CN" sz="1400" dirty="0">
                  <a:solidFill>
                    <a:prstClr val="white">
                      <a:lumMod val="50000"/>
                    </a:prstClr>
                  </a:solidFill>
                  <a:latin typeface="方正正纤黑简体" panose="02000000000000000000" pitchFamily="2" charset="-122"/>
                  <a:ea typeface="方正正纤黑简体" panose="02000000000000000000" pitchFamily="2" charset="-122"/>
                  <a:cs typeface="+mn-ea"/>
                  <a:sym typeface="+mn-ea"/>
                </a:rPr>
                <a:t>Northwest University</a:t>
              </a:r>
              <a:r>
                <a:rPr lang="zh-CN" altLang="en-US" sz="1400" dirty="0">
                  <a:solidFill>
                    <a:prstClr val="white">
                      <a:lumMod val="50000"/>
                    </a:prstClr>
                  </a:solidFill>
                  <a:latin typeface="方正正纤黑简体" panose="02000000000000000000" pitchFamily="2" charset="-122"/>
                  <a:ea typeface="方正正纤黑简体" panose="02000000000000000000" pitchFamily="2" charset="-122"/>
                  <a:cs typeface="+mn-ea"/>
                  <a:sym typeface="+mn-ea"/>
                </a:rPr>
                <a:t>），简称“西大”，始建于</a:t>
              </a:r>
              <a:r>
                <a:rPr lang="en-US" altLang="zh-CN" sz="1400" dirty="0">
                  <a:solidFill>
                    <a:prstClr val="white">
                      <a:lumMod val="50000"/>
                    </a:prstClr>
                  </a:solidFill>
                  <a:latin typeface="方正正纤黑简体" panose="02000000000000000000" pitchFamily="2" charset="-122"/>
                  <a:ea typeface="方正正纤黑简体" panose="02000000000000000000" pitchFamily="2" charset="-122"/>
                  <a:cs typeface="+mn-ea"/>
                  <a:sym typeface="+mn-ea"/>
                </a:rPr>
                <a:t>1902</a:t>
              </a:r>
              <a:r>
                <a:rPr lang="zh-CN" altLang="en-US" sz="1400" dirty="0">
                  <a:solidFill>
                    <a:prstClr val="white">
                      <a:lumMod val="50000"/>
                    </a:prstClr>
                  </a:solidFill>
                  <a:latin typeface="方正正纤黑简体" panose="02000000000000000000" pitchFamily="2" charset="-122"/>
                  <a:ea typeface="方正正纤黑简体" panose="02000000000000000000" pitchFamily="2" charset="-122"/>
                  <a:cs typeface="+mn-ea"/>
                  <a:sym typeface="+mn-ea"/>
                </a:rPr>
                <a:t>年，由清末光绪皇帝御笔朱批设立 ，坐落于古都西安。</a:t>
              </a:r>
              <a:endParaRPr lang="zh-CN" altLang="en-US" sz="1400" dirty="0">
                <a:solidFill>
                  <a:prstClr val="white">
                    <a:lumMod val="50000"/>
                  </a:prstClr>
                </a:solidFill>
                <a:latin typeface="方正正纤黑简体" panose="02000000000000000000" pitchFamily="2" charset="-122"/>
                <a:ea typeface="方正正纤黑简体" panose="02000000000000000000" pitchFamily="2" charset="-122"/>
              </a:endParaRPr>
            </a:p>
            <a:p>
              <a:pPr lvl="0" algn="just"/>
              <a:endPara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637108" y="2207397"/>
              <a:ext cx="2672897" cy="585214"/>
            </a:xfrm>
            <a:prstGeom prst="rect">
              <a:avLst/>
            </a:prstGeom>
            <a:solidFill>
              <a:srgbClr val="C00000"/>
            </a:solidFill>
            <a:ln w="571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一标题</a:t>
              </a:r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3428949" y="1765953"/>
            <a:ext cx="2672897" cy="3787003"/>
            <a:chOff x="637108" y="2207397"/>
            <a:chExt cx="2672897" cy="3787003"/>
          </a:xfrm>
        </p:grpSpPr>
        <p:sp>
          <p:nvSpPr>
            <p:cNvPr id="25" name="矩形 24"/>
            <p:cNvSpPr/>
            <p:nvPr/>
          </p:nvSpPr>
          <p:spPr>
            <a:xfrm>
              <a:off x="637108" y="2792611"/>
              <a:ext cx="2672897" cy="3201789"/>
            </a:xfrm>
            <a:prstGeom prst="rect">
              <a:avLst/>
            </a:prstGeom>
            <a:solidFill>
              <a:srgbClr val="FCD5B5">
                <a:alpha val="69000"/>
              </a:srgbClr>
            </a:solidFill>
            <a:ln w="571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>
              <a:off x="862189" y="3017744"/>
              <a:ext cx="2222733" cy="175831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 defTabSz="914400">
                <a:lnSpc>
                  <a:spcPct val="100000"/>
                </a:lnSpc>
              </a:pPr>
              <a:r>
                <a:rPr lang="zh-CN" altLang="en-US" sz="1400" dirty="0">
                  <a:solidFill>
                    <a:prstClr val="white">
                      <a:lumMod val="50000"/>
                    </a:prstClr>
                  </a:solidFill>
                  <a:latin typeface="方正正纤黑简体" panose="02000000000000000000" pitchFamily="2" charset="-122"/>
                  <a:ea typeface="方正正纤黑简体" panose="02000000000000000000" pitchFamily="2" charset="-122"/>
                  <a:cs typeface="+mn-ea"/>
                  <a:sym typeface="+mn-ea"/>
                </a:rPr>
                <a:t>西北大学（</a:t>
              </a:r>
              <a:r>
                <a:rPr lang="en-US" altLang="zh-CN" sz="1400" dirty="0">
                  <a:solidFill>
                    <a:prstClr val="white">
                      <a:lumMod val="50000"/>
                    </a:prstClr>
                  </a:solidFill>
                  <a:latin typeface="方正正纤黑简体" panose="02000000000000000000" pitchFamily="2" charset="-122"/>
                  <a:ea typeface="方正正纤黑简体" panose="02000000000000000000" pitchFamily="2" charset="-122"/>
                  <a:cs typeface="+mn-ea"/>
                  <a:sym typeface="+mn-ea"/>
                </a:rPr>
                <a:t>Northwest University</a:t>
              </a:r>
              <a:r>
                <a:rPr lang="zh-CN" altLang="en-US" sz="1400" dirty="0">
                  <a:solidFill>
                    <a:prstClr val="white">
                      <a:lumMod val="50000"/>
                    </a:prstClr>
                  </a:solidFill>
                  <a:latin typeface="方正正纤黑简体" panose="02000000000000000000" pitchFamily="2" charset="-122"/>
                  <a:ea typeface="方正正纤黑简体" panose="02000000000000000000" pitchFamily="2" charset="-122"/>
                  <a:cs typeface="+mn-ea"/>
                  <a:sym typeface="+mn-ea"/>
                </a:rPr>
                <a:t>），简称“西大”，始建于</a:t>
              </a:r>
              <a:r>
                <a:rPr lang="en-US" altLang="zh-CN" sz="1400" dirty="0">
                  <a:solidFill>
                    <a:prstClr val="white">
                      <a:lumMod val="50000"/>
                    </a:prstClr>
                  </a:solidFill>
                  <a:latin typeface="方正正纤黑简体" panose="02000000000000000000" pitchFamily="2" charset="-122"/>
                  <a:ea typeface="方正正纤黑简体" panose="02000000000000000000" pitchFamily="2" charset="-122"/>
                  <a:cs typeface="+mn-ea"/>
                  <a:sym typeface="+mn-ea"/>
                </a:rPr>
                <a:t>1902</a:t>
              </a:r>
              <a:r>
                <a:rPr lang="zh-CN" altLang="en-US" sz="1400" dirty="0">
                  <a:solidFill>
                    <a:prstClr val="white">
                      <a:lumMod val="50000"/>
                    </a:prstClr>
                  </a:solidFill>
                  <a:latin typeface="方正正纤黑简体" panose="02000000000000000000" pitchFamily="2" charset="-122"/>
                  <a:ea typeface="方正正纤黑简体" panose="02000000000000000000" pitchFamily="2" charset="-122"/>
                  <a:cs typeface="+mn-ea"/>
                  <a:sym typeface="+mn-ea"/>
                </a:rPr>
                <a:t>年，由清末光绪皇帝御笔朱批设立 ，坐落于古都西安。</a:t>
              </a:r>
              <a:endParaRPr lang="zh-CN" altLang="en-US" sz="1400" dirty="0">
                <a:solidFill>
                  <a:prstClr val="white">
                    <a:lumMod val="50000"/>
                  </a:prstClr>
                </a:solidFill>
                <a:latin typeface="方正正纤黑简体" panose="02000000000000000000" pitchFamily="2" charset="-122"/>
                <a:ea typeface="方正正纤黑简体" panose="02000000000000000000" pitchFamily="2" charset="-122"/>
              </a:endParaRPr>
            </a:p>
            <a:p>
              <a:pPr>
                <a:lnSpc>
                  <a:spcPct val="120000"/>
                </a:lnSpc>
                <a:buClr>
                  <a:srgbClr val="C00000"/>
                </a:buClr>
              </a:pPr>
              <a:endParaRPr lang="zh-CN" altLang="en-US" sz="1600" dirty="0">
                <a:solidFill>
                  <a:prstClr val="white">
                    <a:lumMod val="50000"/>
                  </a:prstClr>
                </a:solidFill>
                <a:latin typeface="方正正纤黑简体" panose="02000000000000000000" pitchFamily="2" charset="-122"/>
                <a:ea typeface="方正正纤黑简体" panose="02000000000000000000" pitchFamily="2" charset="-122"/>
              </a:endParaRPr>
            </a:p>
            <a:p>
              <a:pPr>
                <a:lnSpc>
                  <a:spcPct val="120000"/>
                </a:lnSpc>
                <a:buClr>
                  <a:srgbClr val="C00000"/>
                </a:buClr>
              </a:pPr>
              <a:endPara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>
              <a:off x="637108" y="2207397"/>
              <a:ext cx="2672897" cy="585214"/>
            </a:xfrm>
            <a:prstGeom prst="rect">
              <a:avLst/>
            </a:prstGeom>
            <a:solidFill>
              <a:srgbClr val="C00000"/>
            </a:solidFill>
            <a:ln w="571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二标题</a:t>
              </a:r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6389614" y="1765953"/>
            <a:ext cx="2672897" cy="3787003"/>
            <a:chOff x="637108" y="2207397"/>
            <a:chExt cx="2672897" cy="3787003"/>
          </a:xfrm>
        </p:grpSpPr>
        <p:sp>
          <p:nvSpPr>
            <p:cNvPr id="29" name="矩形 28"/>
            <p:cNvSpPr/>
            <p:nvPr/>
          </p:nvSpPr>
          <p:spPr>
            <a:xfrm>
              <a:off x="637108" y="2792611"/>
              <a:ext cx="2672897" cy="3201789"/>
            </a:xfrm>
            <a:prstGeom prst="rect">
              <a:avLst/>
            </a:prstGeom>
            <a:solidFill>
              <a:srgbClr val="FCD5B5">
                <a:alpha val="69000"/>
              </a:srgbClr>
            </a:solidFill>
            <a:ln w="571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" name="矩形 29"/>
            <p:cNvSpPr/>
            <p:nvPr/>
          </p:nvSpPr>
          <p:spPr>
            <a:xfrm>
              <a:off x="862189" y="3017744"/>
              <a:ext cx="2222733" cy="116840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 defTabSz="914400">
                <a:lnSpc>
                  <a:spcPct val="100000"/>
                </a:lnSpc>
              </a:pPr>
              <a:r>
                <a:rPr lang="zh-CN" altLang="en-US" sz="1400" dirty="0">
                  <a:solidFill>
                    <a:prstClr val="white">
                      <a:lumMod val="50000"/>
                    </a:prstClr>
                  </a:solidFill>
                  <a:latin typeface="方正正纤黑简体" panose="02000000000000000000" pitchFamily="2" charset="-122"/>
                  <a:ea typeface="方正正纤黑简体" panose="02000000000000000000" pitchFamily="2" charset="-122"/>
                  <a:cs typeface="+mn-ea"/>
                  <a:sym typeface="+mn-ea"/>
                </a:rPr>
                <a:t>西北大学（</a:t>
              </a:r>
              <a:r>
                <a:rPr lang="en-US" altLang="zh-CN" sz="1400" dirty="0">
                  <a:solidFill>
                    <a:prstClr val="white">
                      <a:lumMod val="50000"/>
                    </a:prstClr>
                  </a:solidFill>
                  <a:latin typeface="方正正纤黑简体" panose="02000000000000000000" pitchFamily="2" charset="-122"/>
                  <a:ea typeface="方正正纤黑简体" panose="02000000000000000000" pitchFamily="2" charset="-122"/>
                  <a:cs typeface="+mn-ea"/>
                  <a:sym typeface="+mn-ea"/>
                </a:rPr>
                <a:t>Northwest University</a:t>
              </a:r>
              <a:r>
                <a:rPr lang="zh-CN" altLang="en-US" sz="1400" dirty="0">
                  <a:solidFill>
                    <a:prstClr val="white">
                      <a:lumMod val="50000"/>
                    </a:prstClr>
                  </a:solidFill>
                  <a:latin typeface="方正正纤黑简体" panose="02000000000000000000" pitchFamily="2" charset="-122"/>
                  <a:ea typeface="方正正纤黑简体" panose="02000000000000000000" pitchFamily="2" charset="-122"/>
                  <a:cs typeface="+mn-ea"/>
                  <a:sym typeface="+mn-ea"/>
                </a:rPr>
                <a:t>），简称“西大”，始建于</a:t>
              </a:r>
              <a:r>
                <a:rPr lang="en-US" altLang="zh-CN" sz="1400" dirty="0">
                  <a:solidFill>
                    <a:prstClr val="white">
                      <a:lumMod val="50000"/>
                    </a:prstClr>
                  </a:solidFill>
                  <a:latin typeface="方正正纤黑简体" panose="02000000000000000000" pitchFamily="2" charset="-122"/>
                  <a:ea typeface="方正正纤黑简体" panose="02000000000000000000" pitchFamily="2" charset="-122"/>
                  <a:cs typeface="+mn-ea"/>
                  <a:sym typeface="+mn-ea"/>
                </a:rPr>
                <a:t>1902</a:t>
              </a:r>
              <a:r>
                <a:rPr lang="zh-CN" altLang="en-US" sz="1400" dirty="0">
                  <a:solidFill>
                    <a:prstClr val="white">
                      <a:lumMod val="50000"/>
                    </a:prstClr>
                  </a:solidFill>
                  <a:latin typeface="方正正纤黑简体" panose="02000000000000000000" pitchFamily="2" charset="-122"/>
                  <a:ea typeface="方正正纤黑简体" panose="02000000000000000000" pitchFamily="2" charset="-122"/>
                  <a:cs typeface="+mn-ea"/>
                  <a:sym typeface="+mn-ea"/>
                </a:rPr>
                <a:t>年，由清末光绪皇帝御笔朱批设立 ，坐落于古都西安。</a:t>
              </a:r>
              <a:endPara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" name="矩形 30"/>
            <p:cNvSpPr/>
            <p:nvPr/>
          </p:nvSpPr>
          <p:spPr>
            <a:xfrm>
              <a:off x="637108" y="2207397"/>
              <a:ext cx="2672897" cy="585214"/>
            </a:xfrm>
            <a:prstGeom prst="rect">
              <a:avLst/>
            </a:prstGeom>
            <a:solidFill>
              <a:srgbClr val="C00000"/>
            </a:solidFill>
            <a:ln w="571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三标题</a:t>
              </a:r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9350279" y="1765953"/>
            <a:ext cx="2672897" cy="3787003"/>
            <a:chOff x="637108" y="2207397"/>
            <a:chExt cx="2672897" cy="3787003"/>
          </a:xfrm>
        </p:grpSpPr>
        <p:sp>
          <p:nvSpPr>
            <p:cNvPr id="37" name="矩形 36"/>
            <p:cNvSpPr/>
            <p:nvPr/>
          </p:nvSpPr>
          <p:spPr>
            <a:xfrm>
              <a:off x="637108" y="2792611"/>
              <a:ext cx="2672897" cy="3201789"/>
            </a:xfrm>
            <a:prstGeom prst="rect">
              <a:avLst/>
            </a:prstGeom>
            <a:solidFill>
              <a:srgbClr val="FCD5B5">
                <a:alpha val="69000"/>
              </a:srgbClr>
            </a:solidFill>
            <a:ln w="571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862189" y="3017744"/>
              <a:ext cx="2222733" cy="116840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 defTabSz="914400">
                <a:lnSpc>
                  <a:spcPct val="100000"/>
                </a:lnSpc>
              </a:pPr>
              <a:r>
                <a:rPr lang="zh-CN" altLang="en-US" sz="1400" dirty="0">
                  <a:solidFill>
                    <a:prstClr val="white">
                      <a:lumMod val="50000"/>
                    </a:prstClr>
                  </a:solidFill>
                  <a:latin typeface="方正正纤黑简体" panose="02000000000000000000" pitchFamily="2" charset="-122"/>
                  <a:ea typeface="方正正纤黑简体" panose="02000000000000000000" pitchFamily="2" charset="-122"/>
                  <a:cs typeface="+mn-ea"/>
                  <a:sym typeface="+mn-ea"/>
                </a:rPr>
                <a:t>西北大学（</a:t>
              </a:r>
              <a:r>
                <a:rPr lang="en-US" altLang="zh-CN" sz="1400" dirty="0">
                  <a:solidFill>
                    <a:prstClr val="white">
                      <a:lumMod val="50000"/>
                    </a:prstClr>
                  </a:solidFill>
                  <a:latin typeface="方正正纤黑简体" panose="02000000000000000000" pitchFamily="2" charset="-122"/>
                  <a:ea typeface="方正正纤黑简体" panose="02000000000000000000" pitchFamily="2" charset="-122"/>
                  <a:cs typeface="+mn-ea"/>
                  <a:sym typeface="+mn-ea"/>
                </a:rPr>
                <a:t>Northwest University</a:t>
              </a:r>
              <a:r>
                <a:rPr lang="zh-CN" altLang="en-US" sz="1400" dirty="0">
                  <a:solidFill>
                    <a:prstClr val="white">
                      <a:lumMod val="50000"/>
                    </a:prstClr>
                  </a:solidFill>
                  <a:latin typeface="方正正纤黑简体" panose="02000000000000000000" pitchFamily="2" charset="-122"/>
                  <a:ea typeface="方正正纤黑简体" panose="02000000000000000000" pitchFamily="2" charset="-122"/>
                  <a:cs typeface="+mn-ea"/>
                  <a:sym typeface="+mn-ea"/>
                </a:rPr>
                <a:t>），简称“西大”，始建于</a:t>
              </a:r>
              <a:r>
                <a:rPr lang="en-US" altLang="zh-CN" sz="1400" dirty="0">
                  <a:solidFill>
                    <a:prstClr val="white">
                      <a:lumMod val="50000"/>
                    </a:prstClr>
                  </a:solidFill>
                  <a:latin typeface="方正正纤黑简体" panose="02000000000000000000" pitchFamily="2" charset="-122"/>
                  <a:ea typeface="方正正纤黑简体" panose="02000000000000000000" pitchFamily="2" charset="-122"/>
                  <a:cs typeface="+mn-ea"/>
                  <a:sym typeface="+mn-ea"/>
                </a:rPr>
                <a:t>1902</a:t>
              </a:r>
              <a:r>
                <a:rPr lang="zh-CN" altLang="en-US" sz="1400" dirty="0">
                  <a:solidFill>
                    <a:prstClr val="white">
                      <a:lumMod val="50000"/>
                    </a:prstClr>
                  </a:solidFill>
                  <a:latin typeface="方正正纤黑简体" panose="02000000000000000000" pitchFamily="2" charset="-122"/>
                  <a:ea typeface="方正正纤黑简体" panose="02000000000000000000" pitchFamily="2" charset="-122"/>
                  <a:cs typeface="+mn-ea"/>
                  <a:sym typeface="+mn-ea"/>
                </a:rPr>
                <a:t>年，由清末光绪皇帝御笔朱批设立 ，坐落于古都西安。</a:t>
              </a:r>
              <a:endPara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637108" y="2207397"/>
              <a:ext cx="2672897" cy="585214"/>
            </a:xfrm>
            <a:prstGeom prst="rect">
              <a:avLst/>
            </a:prstGeom>
            <a:solidFill>
              <a:srgbClr val="C00000"/>
            </a:solidFill>
            <a:ln w="571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四标题</a:t>
              </a:r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二、西北大学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>
        <p:circle/>
      </p:transition>
    </mc:Choice>
    <mc:Fallback>
      <p:transition spd="slow" advTm="3000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269707" y="2921168"/>
            <a:ext cx="7652586" cy="10147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zh-CN" altLang="en-US" sz="36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62000">
                      <a:srgbClr val="EECB60">
                        <a:alpha val="97000"/>
                      </a:srgbClr>
                    </a:gs>
                    <a:gs pos="100000">
                      <a:srgbClr val="EECB60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力量黑简" panose="00020600040101010101" pitchFamily="18" charset="-122"/>
                <a:ea typeface="汉仪力量黑简" panose="00020600040101010101" pitchFamily="18" charset="-122"/>
              </a:rPr>
              <a:t>第三章、</a:t>
            </a:r>
            <a:r>
              <a:rPr lang="zh-CN" altLang="en-US" sz="60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62000">
                      <a:srgbClr val="EECB60">
                        <a:alpha val="97000"/>
                      </a:srgbClr>
                    </a:gs>
                    <a:gs pos="100000">
                      <a:srgbClr val="EECB60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力量黑简" panose="00020600040101010101" pitchFamily="18" charset="-122"/>
                <a:ea typeface="汉仪力量黑简" panose="00020600040101010101" pitchFamily="18" charset="-122"/>
              </a:rPr>
              <a:t>西北大学</a:t>
            </a:r>
            <a:endParaRPr lang="zh-CN" altLang="en-US" sz="6000" dirty="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62000">
                    <a:srgbClr val="EECB60">
                      <a:alpha val="97000"/>
                    </a:srgbClr>
                  </a:gs>
                  <a:gs pos="100000">
                    <a:srgbClr val="EECB60"/>
                  </a:gs>
                </a:gsLst>
                <a:lin ang="54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汉仪力量黑简" panose="00020600040101010101" pitchFamily="18" charset="-122"/>
              <a:ea typeface="汉仪力量黑简" panose="00020600040101010101" pitchFamily="18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任意多边形 4"/>
          <p:cNvSpPr/>
          <p:nvPr/>
        </p:nvSpPr>
        <p:spPr>
          <a:xfrm>
            <a:off x="-44939" y="2592459"/>
            <a:ext cx="12236939" cy="1271903"/>
          </a:xfrm>
          <a:custGeom>
            <a:avLst/>
            <a:gdLst>
              <a:gd name="connsiteX0" fmla="*/ 0 w 12721389"/>
              <a:gd name="connsiteY0" fmla="*/ 532365 h 1078137"/>
              <a:gd name="connsiteX1" fmla="*/ 3593431 w 12721389"/>
              <a:gd name="connsiteY1" fmla="*/ 51102 h 1078137"/>
              <a:gd name="connsiteX2" fmla="*/ 7908758 w 12721389"/>
              <a:gd name="connsiteY2" fmla="*/ 1077797 h 1078137"/>
              <a:gd name="connsiteX3" fmla="*/ 11774905 w 12721389"/>
              <a:gd name="connsiteY3" fmla="*/ 163397 h 1078137"/>
              <a:gd name="connsiteX4" fmla="*/ 12721389 w 12721389"/>
              <a:gd name="connsiteY4" fmla="*/ 35060 h 1078137"/>
              <a:gd name="connsiteX0-1" fmla="*/ 0 w 12721389"/>
              <a:gd name="connsiteY0-2" fmla="*/ 532365 h 1078137"/>
              <a:gd name="connsiteX1-3" fmla="*/ 3593431 w 12721389"/>
              <a:gd name="connsiteY1-4" fmla="*/ 51102 h 1078137"/>
              <a:gd name="connsiteX2-5" fmla="*/ 7908758 w 12721389"/>
              <a:gd name="connsiteY2-6" fmla="*/ 1077797 h 1078137"/>
              <a:gd name="connsiteX3-7" fmla="*/ 11774905 w 12721389"/>
              <a:gd name="connsiteY3-8" fmla="*/ 163397 h 1078137"/>
              <a:gd name="connsiteX4-9" fmla="*/ 12721389 w 12721389"/>
              <a:gd name="connsiteY4-10" fmla="*/ 35060 h 1078137"/>
              <a:gd name="connsiteX0-11" fmla="*/ 0 w 12721389"/>
              <a:gd name="connsiteY0-12" fmla="*/ 503854 h 1049626"/>
              <a:gd name="connsiteX1-13" fmla="*/ 3593431 w 12721389"/>
              <a:gd name="connsiteY1-14" fmla="*/ 22591 h 1049626"/>
              <a:gd name="connsiteX2-15" fmla="*/ 7908758 w 12721389"/>
              <a:gd name="connsiteY2-16" fmla="*/ 1049286 h 1049626"/>
              <a:gd name="connsiteX3-17" fmla="*/ 11774905 w 12721389"/>
              <a:gd name="connsiteY3-18" fmla="*/ 134886 h 1049626"/>
              <a:gd name="connsiteX4-19" fmla="*/ 12721389 w 12721389"/>
              <a:gd name="connsiteY4-20" fmla="*/ 6549 h 1049626"/>
              <a:gd name="connsiteX0-21" fmla="*/ 0 w 12368463"/>
              <a:gd name="connsiteY0-22" fmla="*/ 498433 h 1044197"/>
              <a:gd name="connsiteX1-23" fmla="*/ 3593431 w 12368463"/>
              <a:gd name="connsiteY1-24" fmla="*/ 17170 h 1044197"/>
              <a:gd name="connsiteX2-25" fmla="*/ 7908758 w 12368463"/>
              <a:gd name="connsiteY2-26" fmla="*/ 1043865 h 1044197"/>
              <a:gd name="connsiteX3-27" fmla="*/ 11774905 w 12368463"/>
              <a:gd name="connsiteY3-28" fmla="*/ 129465 h 1044197"/>
              <a:gd name="connsiteX4-29" fmla="*/ 12368463 w 12368463"/>
              <a:gd name="connsiteY4-30" fmla="*/ 113423 h 1044197"/>
              <a:gd name="connsiteX0-31" fmla="*/ 0 w 12368463"/>
              <a:gd name="connsiteY0-32" fmla="*/ 498433 h 1044197"/>
              <a:gd name="connsiteX1-33" fmla="*/ 3593431 w 12368463"/>
              <a:gd name="connsiteY1-34" fmla="*/ 17170 h 1044197"/>
              <a:gd name="connsiteX2-35" fmla="*/ 7908758 w 12368463"/>
              <a:gd name="connsiteY2-36" fmla="*/ 1043865 h 1044197"/>
              <a:gd name="connsiteX3-37" fmla="*/ 11774905 w 12368463"/>
              <a:gd name="connsiteY3-38" fmla="*/ 129465 h 1044197"/>
              <a:gd name="connsiteX4-39" fmla="*/ 12368463 w 12368463"/>
              <a:gd name="connsiteY4-40" fmla="*/ 113423 h 1044197"/>
              <a:gd name="connsiteX0-41" fmla="*/ 0 w 12368463"/>
              <a:gd name="connsiteY0-42" fmla="*/ 498433 h 1045860"/>
              <a:gd name="connsiteX1-43" fmla="*/ 3593431 w 12368463"/>
              <a:gd name="connsiteY1-44" fmla="*/ 17170 h 1045860"/>
              <a:gd name="connsiteX2-45" fmla="*/ 7908758 w 12368463"/>
              <a:gd name="connsiteY2-46" fmla="*/ 1043865 h 1045860"/>
              <a:gd name="connsiteX3-47" fmla="*/ 11357810 w 12368463"/>
              <a:gd name="connsiteY3-48" fmla="*/ 273844 h 1045860"/>
              <a:gd name="connsiteX4-49" fmla="*/ 12368463 w 12368463"/>
              <a:gd name="connsiteY4-50" fmla="*/ 113423 h 1045860"/>
              <a:gd name="connsiteX0-51" fmla="*/ 0 w 12368463"/>
              <a:gd name="connsiteY0-52" fmla="*/ 503294 h 1146765"/>
              <a:gd name="connsiteX1-53" fmla="*/ 3593431 w 12368463"/>
              <a:gd name="connsiteY1-54" fmla="*/ 22031 h 1146765"/>
              <a:gd name="connsiteX2-55" fmla="*/ 8855242 w 12368463"/>
              <a:gd name="connsiteY2-56" fmla="*/ 1144979 h 1146765"/>
              <a:gd name="connsiteX3-57" fmla="*/ 11357810 w 12368463"/>
              <a:gd name="connsiteY3-58" fmla="*/ 278705 h 1146765"/>
              <a:gd name="connsiteX4-59" fmla="*/ 12368463 w 12368463"/>
              <a:gd name="connsiteY4-60" fmla="*/ 118284 h 1146765"/>
              <a:gd name="connsiteX0-61" fmla="*/ 0 w 12368463"/>
              <a:gd name="connsiteY0-62" fmla="*/ 503294 h 1157827"/>
              <a:gd name="connsiteX1-63" fmla="*/ 3593431 w 12368463"/>
              <a:gd name="connsiteY1-64" fmla="*/ 22031 h 1157827"/>
              <a:gd name="connsiteX2-65" fmla="*/ 8855242 w 12368463"/>
              <a:gd name="connsiteY2-66" fmla="*/ 1144979 h 1157827"/>
              <a:gd name="connsiteX3-67" fmla="*/ 11357810 w 12368463"/>
              <a:gd name="connsiteY3-68" fmla="*/ 599547 h 1157827"/>
              <a:gd name="connsiteX4-69" fmla="*/ 12368463 w 12368463"/>
              <a:gd name="connsiteY4-70" fmla="*/ 118284 h 1157827"/>
              <a:gd name="connsiteX0-71" fmla="*/ 0 w 12368463"/>
              <a:gd name="connsiteY0-72" fmla="*/ 503294 h 1161527"/>
              <a:gd name="connsiteX1-73" fmla="*/ 3593431 w 12368463"/>
              <a:gd name="connsiteY1-74" fmla="*/ 22031 h 1161527"/>
              <a:gd name="connsiteX2-75" fmla="*/ 8855242 w 12368463"/>
              <a:gd name="connsiteY2-76" fmla="*/ 1144979 h 1161527"/>
              <a:gd name="connsiteX3-77" fmla="*/ 11357810 w 12368463"/>
              <a:gd name="connsiteY3-78" fmla="*/ 599547 h 1161527"/>
              <a:gd name="connsiteX4-79" fmla="*/ 12368463 w 12368463"/>
              <a:gd name="connsiteY4-80" fmla="*/ 118284 h 1161527"/>
              <a:gd name="connsiteX0-81" fmla="*/ 0 w 12609094"/>
              <a:gd name="connsiteY0-82" fmla="*/ 503294 h 1157530"/>
              <a:gd name="connsiteX1-83" fmla="*/ 3593431 w 12609094"/>
              <a:gd name="connsiteY1-84" fmla="*/ 22031 h 1157530"/>
              <a:gd name="connsiteX2-85" fmla="*/ 8855242 w 12609094"/>
              <a:gd name="connsiteY2-86" fmla="*/ 1144979 h 1157530"/>
              <a:gd name="connsiteX3-87" fmla="*/ 11357810 w 12609094"/>
              <a:gd name="connsiteY3-88" fmla="*/ 599547 h 1157530"/>
              <a:gd name="connsiteX4-89" fmla="*/ 12609094 w 12609094"/>
              <a:gd name="connsiteY4-90" fmla="*/ 198494 h 1157530"/>
              <a:gd name="connsiteX0-91" fmla="*/ 0 w 12609094"/>
              <a:gd name="connsiteY0-92" fmla="*/ 503294 h 1157530"/>
              <a:gd name="connsiteX1-93" fmla="*/ 3593431 w 12609094"/>
              <a:gd name="connsiteY1-94" fmla="*/ 22031 h 1157530"/>
              <a:gd name="connsiteX2-95" fmla="*/ 8855242 w 12609094"/>
              <a:gd name="connsiteY2-96" fmla="*/ 1144979 h 1157530"/>
              <a:gd name="connsiteX3-97" fmla="*/ 11357810 w 12609094"/>
              <a:gd name="connsiteY3-98" fmla="*/ 599547 h 1157530"/>
              <a:gd name="connsiteX4-99" fmla="*/ 12609094 w 12609094"/>
              <a:gd name="connsiteY4-100" fmla="*/ 198494 h 1157530"/>
              <a:gd name="connsiteX0-101" fmla="*/ 0 w 12609094"/>
              <a:gd name="connsiteY0-102" fmla="*/ 503294 h 1157530"/>
              <a:gd name="connsiteX1-103" fmla="*/ 3593431 w 12609094"/>
              <a:gd name="connsiteY1-104" fmla="*/ 22031 h 1157530"/>
              <a:gd name="connsiteX2-105" fmla="*/ 8678779 w 12609094"/>
              <a:gd name="connsiteY2-106" fmla="*/ 1144979 h 1157530"/>
              <a:gd name="connsiteX3-107" fmla="*/ 11357810 w 12609094"/>
              <a:gd name="connsiteY3-108" fmla="*/ 599547 h 1157530"/>
              <a:gd name="connsiteX4-109" fmla="*/ 12609094 w 12609094"/>
              <a:gd name="connsiteY4-110" fmla="*/ 198494 h 1157530"/>
              <a:gd name="connsiteX0-111" fmla="*/ 0 w 12609094"/>
              <a:gd name="connsiteY0-112" fmla="*/ 503294 h 1145790"/>
              <a:gd name="connsiteX1-113" fmla="*/ 3593431 w 12609094"/>
              <a:gd name="connsiteY1-114" fmla="*/ 22031 h 1145790"/>
              <a:gd name="connsiteX2-115" fmla="*/ 8678779 w 12609094"/>
              <a:gd name="connsiteY2-116" fmla="*/ 1144979 h 1145790"/>
              <a:gd name="connsiteX3-117" fmla="*/ 12609094 w 12609094"/>
              <a:gd name="connsiteY3-118" fmla="*/ 198494 h 1145790"/>
              <a:gd name="connsiteX0-119" fmla="*/ 0 w 12609094"/>
              <a:gd name="connsiteY0-120" fmla="*/ 458098 h 1100219"/>
              <a:gd name="connsiteX1-121" fmla="*/ 4010526 w 12609094"/>
              <a:gd name="connsiteY1-122" fmla="*/ 24961 h 1100219"/>
              <a:gd name="connsiteX2-123" fmla="*/ 8678779 w 12609094"/>
              <a:gd name="connsiteY2-124" fmla="*/ 1099783 h 1100219"/>
              <a:gd name="connsiteX3-125" fmla="*/ 12609094 w 12609094"/>
              <a:gd name="connsiteY3-126" fmla="*/ 153298 h 1100219"/>
              <a:gd name="connsiteX0-127" fmla="*/ 0 w 12609094"/>
              <a:gd name="connsiteY0-128" fmla="*/ 459006 h 1117160"/>
              <a:gd name="connsiteX1-129" fmla="*/ 4010526 w 12609094"/>
              <a:gd name="connsiteY1-130" fmla="*/ 25869 h 1117160"/>
              <a:gd name="connsiteX2-131" fmla="*/ 8999621 w 12609094"/>
              <a:gd name="connsiteY2-132" fmla="*/ 1116733 h 1117160"/>
              <a:gd name="connsiteX3-133" fmla="*/ 12609094 w 12609094"/>
              <a:gd name="connsiteY3-134" fmla="*/ 154206 h 1117160"/>
              <a:gd name="connsiteX0-135" fmla="*/ 0 w 12288251"/>
              <a:gd name="connsiteY0-136" fmla="*/ 459006 h 1118949"/>
              <a:gd name="connsiteX1-137" fmla="*/ 4010526 w 12288251"/>
              <a:gd name="connsiteY1-138" fmla="*/ 25869 h 1118949"/>
              <a:gd name="connsiteX2-139" fmla="*/ 8999621 w 12288251"/>
              <a:gd name="connsiteY2-140" fmla="*/ 1116733 h 1118949"/>
              <a:gd name="connsiteX3-141" fmla="*/ 12288251 w 12288251"/>
              <a:gd name="connsiteY3-142" fmla="*/ 298585 h 1118949"/>
              <a:gd name="connsiteX0-143" fmla="*/ 0 w 12288251"/>
              <a:gd name="connsiteY0-144" fmla="*/ 459006 h 1119678"/>
              <a:gd name="connsiteX1-145" fmla="*/ 4010526 w 12288251"/>
              <a:gd name="connsiteY1-146" fmla="*/ 25869 h 1119678"/>
              <a:gd name="connsiteX2-147" fmla="*/ 8999621 w 12288251"/>
              <a:gd name="connsiteY2-148" fmla="*/ 1116733 h 1119678"/>
              <a:gd name="connsiteX3-149" fmla="*/ 12288251 w 12288251"/>
              <a:gd name="connsiteY3-150" fmla="*/ 298585 h 1119678"/>
              <a:gd name="connsiteX0-151" fmla="*/ 0 w 12336378"/>
              <a:gd name="connsiteY0-152" fmla="*/ 459006 h 1119678"/>
              <a:gd name="connsiteX1-153" fmla="*/ 4010526 w 12336378"/>
              <a:gd name="connsiteY1-154" fmla="*/ 25869 h 1119678"/>
              <a:gd name="connsiteX2-155" fmla="*/ 8999621 w 12336378"/>
              <a:gd name="connsiteY2-156" fmla="*/ 1116733 h 1119678"/>
              <a:gd name="connsiteX3-157" fmla="*/ 12336378 w 12336378"/>
              <a:gd name="connsiteY3-158" fmla="*/ 298585 h 1119678"/>
              <a:gd name="connsiteX0-159" fmla="*/ 0 w 12336378"/>
              <a:gd name="connsiteY0-160" fmla="*/ 459006 h 1119864"/>
              <a:gd name="connsiteX1-161" fmla="*/ 4010526 w 12336378"/>
              <a:gd name="connsiteY1-162" fmla="*/ 25869 h 1119864"/>
              <a:gd name="connsiteX2-163" fmla="*/ 8999621 w 12336378"/>
              <a:gd name="connsiteY2-164" fmla="*/ 1116733 h 1119864"/>
              <a:gd name="connsiteX3-165" fmla="*/ 12336378 w 12336378"/>
              <a:gd name="connsiteY3-166" fmla="*/ 298585 h 1119864"/>
              <a:gd name="connsiteX0-167" fmla="*/ 0 w 12336378"/>
              <a:gd name="connsiteY0-168" fmla="*/ 459920 h 1136723"/>
              <a:gd name="connsiteX1-169" fmla="*/ 4010526 w 12336378"/>
              <a:gd name="connsiteY1-170" fmla="*/ 26783 h 1136723"/>
              <a:gd name="connsiteX2-171" fmla="*/ 9160042 w 12336378"/>
              <a:gd name="connsiteY2-172" fmla="*/ 1133689 h 1136723"/>
              <a:gd name="connsiteX3-173" fmla="*/ 12336378 w 12336378"/>
              <a:gd name="connsiteY3-174" fmla="*/ 299499 h 1136723"/>
              <a:gd name="connsiteX0-175" fmla="*/ 0 w 12336378"/>
              <a:gd name="connsiteY0-176" fmla="*/ 489883 h 1167372"/>
              <a:gd name="connsiteX1-177" fmla="*/ 3930315 w 12336378"/>
              <a:gd name="connsiteY1-178" fmla="*/ 24662 h 1167372"/>
              <a:gd name="connsiteX2-179" fmla="*/ 9160042 w 12336378"/>
              <a:gd name="connsiteY2-180" fmla="*/ 1163652 h 1167372"/>
              <a:gd name="connsiteX3-181" fmla="*/ 12336378 w 12336378"/>
              <a:gd name="connsiteY3-182" fmla="*/ 329462 h 1167372"/>
              <a:gd name="connsiteX0-183" fmla="*/ 0 w 12336378"/>
              <a:gd name="connsiteY0-184" fmla="*/ 489883 h 1167372"/>
              <a:gd name="connsiteX1-185" fmla="*/ 3930315 w 12336378"/>
              <a:gd name="connsiteY1-186" fmla="*/ 24662 h 1167372"/>
              <a:gd name="connsiteX2-187" fmla="*/ 9160042 w 12336378"/>
              <a:gd name="connsiteY2-188" fmla="*/ 1163652 h 1167372"/>
              <a:gd name="connsiteX3-189" fmla="*/ 12336378 w 12336378"/>
              <a:gd name="connsiteY3-190" fmla="*/ 329462 h 1167372"/>
              <a:gd name="connsiteX0-191" fmla="*/ 0 w 12336378"/>
              <a:gd name="connsiteY0-192" fmla="*/ 489883 h 1166384"/>
              <a:gd name="connsiteX1-193" fmla="*/ 3930315 w 12336378"/>
              <a:gd name="connsiteY1-194" fmla="*/ 24662 h 1166384"/>
              <a:gd name="connsiteX2-195" fmla="*/ 9160042 w 12336378"/>
              <a:gd name="connsiteY2-196" fmla="*/ 1163652 h 1166384"/>
              <a:gd name="connsiteX3-197" fmla="*/ 12336378 w 12336378"/>
              <a:gd name="connsiteY3-198" fmla="*/ 329462 h 1166384"/>
              <a:gd name="connsiteX0-199" fmla="*/ 0 w 12256167"/>
              <a:gd name="connsiteY0-200" fmla="*/ 489883 h 1168885"/>
              <a:gd name="connsiteX1-201" fmla="*/ 3930315 w 12256167"/>
              <a:gd name="connsiteY1-202" fmla="*/ 24662 h 1168885"/>
              <a:gd name="connsiteX2-203" fmla="*/ 9160042 w 12256167"/>
              <a:gd name="connsiteY2-204" fmla="*/ 1163652 h 1168885"/>
              <a:gd name="connsiteX3-205" fmla="*/ 12256167 w 12256167"/>
              <a:gd name="connsiteY3-206" fmla="*/ 425715 h 1168885"/>
              <a:gd name="connsiteX0-207" fmla="*/ 0 w 12240125"/>
              <a:gd name="connsiteY0-208" fmla="*/ 238646 h 1254532"/>
              <a:gd name="connsiteX1-209" fmla="*/ 3914273 w 12240125"/>
              <a:gd name="connsiteY1-210" fmla="*/ 110309 h 1254532"/>
              <a:gd name="connsiteX2-211" fmla="*/ 9144000 w 12240125"/>
              <a:gd name="connsiteY2-212" fmla="*/ 1249299 h 1254532"/>
              <a:gd name="connsiteX3-213" fmla="*/ 12240125 w 12240125"/>
              <a:gd name="connsiteY3-214" fmla="*/ 511362 h 1254532"/>
              <a:gd name="connsiteX0-215" fmla="*/ 0 w 12240125"/>
              <a:gd name="connsiteY0-216" fmla="*/ 259219 h 1275890"/>
              <a:gd name="connsiteX1-217" fmla="*/ 3978441 w 12240125"/>
              <a:gd name="connsiteY1-218" fmla="*/ 98798 h 1275890"/>
              <a:gd name="connsiteX2-219" fmla="*/ 9144000 w 12240125"/>
              <a:gd name="connsiteY2-220" fmla="*/ 1269872 h 1275890"/>
              <a:gd name="connsiteX3-221" fmla="*/ 12240125 w 12240125"/>
              <a:gd name="connsiteY3-222" fmla="*/ 531935 h 1275890"/>
              <a:gd name="connsiteX0-223" fmla="*/ 0 w 12240125"/>
              <a:gd name="connsiteY0-224" fmla="*/ 259219 h 1271902"/>
              <a:gd name="connsiteX1-225" fmla="*/ 3978441 w 12240125"/>
              <a:gd name="connsiteY1-226" fmla="*/ 98798 h 1271902"/>
              <a:gd name="connsiteX2-227" fmla="*/ 9144000 w 12240125"/>
              <a:gd name="connsiteY2-228" fmla="*/ 1269872 h 1271902"/>
              <a:gd name="connsiteX3-229" fmla="*/ 12240125 w 12240125"/>
              <a:gd name="connsiteY3-230" fmla="*/ 531935 h 1271902"/>
              <a:gd name="connsiteX0-231" fmla="*/ 0 w 12240125"/>
              <a:gd name="connsiteY0-232" fmla="*/ 259219 h 1271902"/>
              <a:gd name="connsiteX1-233" fmla="*/ 3978441 w 12240125"/>
              <a:gd name="connsiteY1-234" fmla="*/ 98798 h 1271902"/>
              <a:gd name="connsiteX2-235" fmla="*/ 8999621 w 12240125"/>
              <a:gd name="connsiteY2-236" fmla="*/ 1269872 h 1271902"/>
              <a:gd name="connsiteX3-237" fmla="*/ 12240125 w 12240125"/>
              <a:gd name="connsiteY3-238" fmla="*/ 531935 h 127190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240125" h="1271902">
                <a:moveTo>
                  <a:pt x="0" y="259219"/>
                </a:moveTo>
                <a:cubicBezTo>
                  <a:pt x="1137652" y="-26865"/>
                  <a:pt x="2478504" y="-69644"/>
                  <a:pt x="3978441" y="98798"/>
                </a:cubicBezTo>
                <a:cubicBezTo>
                  <a:pt x="5478378" y="267240"/>
                  <a:pt x="7606632" y="1229768"/>
                  <a:pt x="8999621" y="1269872"/>
                </a:cubicBezTo>
                <a:cubicBezTo>
                  <a:pt x="10392610" y="1309976"/>
                  <a:pt x="11902573" y="745162"/>
                  <a:pt x="12240125" y="531935"/>
                </a:cubicBezTo>
              </a:path>
            </a:pathLst>
          </a:custGeom>
          <a:noFill/>
          <a:ln w="9525">
            <a:solidFill>
              <a:srgbClr val="3F404B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6" tIns="45708" rIns="91416" bIns="45708" rtlCol="0" anchor="ctr"/>
          <a:lstStyle/>
          <a:p>
            <a:pPr algn="ctr"/>
            <a:endParaRPr lang="zh-CN" altLang="en-US" sz="2400"/>
          </a:p>
        </p:txBody>
      </p:sp>
      <p:sp>
        <p:nvSpPr>
          <p:cNvPr id="6" name="矩形 5"/>
          <p:cNvSpPr/>
          <p:nvPr/>
        </p:nvSpPr>
        <p:spPr>
          <a:xfrm>
            <a:off x="594780" y="2948678"/>
            <a:ext cx="2071352" cy="1322774"/>
          </a:xfrm>
          <a:prstGeom prst="rect">
            <a:avLst/>
          </a:prstGeom>
        </p:spPr>
        <p:txBody>
          <a:bodyPr wrap="none" lIns="91416" tIns="45708" rIns="91416" bIns="45708">
            <a:spAutoFit/>
          </a:bodyPr>
          <a:lstStyle/>
          <a:p>
            <a:pPr algn="ctr">
              <a:lnSpc>
                <a:spcPct val="130000"/>
              </a:lnSpc>
              <a:defRPr/>
            </a:pPr>
            <a:r>
              <a:rPr lang="en-US" altLang="zh-CN" sz="1600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Impact MT Std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2016</a:t>
            </a:r>
            <a:endParaRPr lang="en-US" altLang="zh-CN" sz="1600" kern="100" dirty="0">
              <a:solidFill>
                <a:schemeClr val="tx1">
                  <a:lumMod val="65000"/>
                  <a:lumOff val="35000"/>
                </a:schemeClr>
              </a:solidFill>
              <a:latin typeface="Impact MT Std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>
              <a:spcBef>
                <a:spcPts val="500"/>
              </a:spcBef>
              <a:defRPr/>
            </a:pPr>
            <a:r>
              <a:rPr lang="zh-CN" altLang="en-US" sz="2000" b="1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Impact MT Std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输入名称</a:t>
            </a:r>
            <a:endParaRPr lang="zh-CN" altLang="en-US" sz="2000" b="1" kern="100" dirty="0">
              <a:solidFill>
                <a:schemeClr val="tx1">
                  <a:lumMod val="65000"/>
                  <a:lumOff val="35000"/>
                </a:schemeClr>
              </a:solidFill>
              <a:latin typeface="Impact MT Std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>
              <a:spcBef>
                <a:spcPts val="500"/>
              </a:spcBef>
              <a:defRPr/>
            </a:pPr>
            <a:r>
              <a:rPr lang="zh-CN" altLang="en-US" sz="1335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Impact MT Std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在此输入详细文字介绍，</a:t>
            </a:r>
            <a:endParaRPr lang="en-US" altLang="zh-CN" sz="1335" kern="100" dirty="0">
              <a:solidFill>
                <a:schemeClr val="tx1">
                  <a:lumMod val="75000"/>
                  <a:lumOff val="25000"/>
                </a:schemeClr>
              </a:solidFill>
              <a:latin typeface="Impact MT Std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>
              <a:spcBef>
                <a:spcPts val="500"/>
              </a:spcBef>
              <a:defRPr/>
            </a:pPr>
            <a:r>
              <a:rPr lang="zh-CN" altLang="en-US" sz="1335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Impact MT Std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和详细信息。</a:t>
            </a:r>
            <a:endParaRPr lang="zh-CN" altLang="en-US" sz="1335" kern="100" dirty="0">
              <a:solidFill>
                <a:schemeClr val="tx1">
                  <a:lumMod val="75000"/>
                  <a:lumOff val="25000"/>
                </a:schemeClr>
              </a:solidFill>
              <a:latin typeface="Impact MT Std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861183" y="3044655"/>
            <a:ext cx="2071352" cy="1322774"/>
          </a:xfrm>
          <a:prstGeom prst="rect">
            <a:avLst/>
          </a:prstGeom>
        </p:spPr>
        <p:txBody>
          <a:bodyPr wrap="none" lIns="91416" tIns="45708" rIns="91416" bIns="45708">
            <a:spAutoFit/>
          </a:bodyPr>
          <a:lstStyle/>
          <a:p>
            <a:pPr algn="ctr">
              <a:lnSpc>
                <a:spcPct val="130000"/>
              </a:lnSpc>
              <a:defRPr/>
            </a:pPr>
            <a:r>
              <a:rPr lang="en-US" altLang="zh-CN" sz="1600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Impact MT Std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2017</a:t>
            </a:r>
            <a:endParaRPr lang="en-US" altLang="zh-CN" sz="1600" kern="100" dirty="0">
              <a:solidFill>
                <a:schemeClr val="tx1">
                  <a:lumMod val="65000"/>
                  <a:lumOff val="35000"/>
                </a:schemeClr>
              </a:solidFill>
              <a:latin typeface="Impact MT Std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>
              <a:spcBef>
                <a:spcPts val="500"/>
              </a:spcBef>
              <a:defRPr/>
            </a:pPr>
            <a:r>
              <a:rPr lang="zh-CN" altLang="en-US" sz="2000" b="1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Impact MT Std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输入名称</a:t>
            </a:r>
            <a:endParaRPr lang="zh-CN" altLang="en-US" sz="2000" b="1" kern="100" dirty="0">
              <a:solidFill>
                <a:schemeClr val="tx1">
                  <a:lumMod val="65000"/>
                  <a:lumOff val="35000"/>
                </a:schemeClr>
              </a:solidFill>
              <a:latin typeface="Impact MT Std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>
              <a:spcBef>
                <a:spcPts val="500"/>
              </a:spcBef>
              <a:defRPr/>
            </a:pPr>
            <a:r>
              <a:rPr lang="zh-CN" altLang="en-US" sz="1335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Impact MT Std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在此输入详细文字介绍，</a:t>
            </a:r>
            <a:endParaRPr lang="en-US" altLang="zh-CN" sz="1335" kern="100" dirty="0">
              <a:solidFill>
                <a:schemeClr val="tx1">
                  <a:lumMod val="75000"/>
                  <a:lumOff val="25000"/>
                </a:schemeClr>
              </a:solidFill>
              <a:latin typeface="Impact MT Std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>
              <a:spcBef>
                <a:spcPts val="500"/>
              </a:spcBef>
              <a:defRPr/>
            </a:pPr>
            <a:r>
              <a:rPr lang="zh-CN" altLang="en-US" sz="1335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Impact MT Std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和详细信息。</a:t>
            </a:r>
            <a:endParaRPr lang="zh-CN" altLang="en-US" sz="1335" kern="100" dirty="0">
              <a:solidFill>
                <a:schemeClr val="tx1">
                  <a:lumMod val="75000"/>
                  <a:lumOff val="25000"/>
                </a:schemeClr>
              </a:solidFill>
              <a:latin typeface="Impact MT Std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136753" y="3554737"/>
            <a:ext cx="2071352" cy="1322774"/>
          </a:xfrm>
          <a:prstGeom prst="rect">
            <a:avLst/>
          </a:prstGeom>
        </p:spPr>
        <p:txBody>
          <a:bodyPr wrap="none" lIns="91416" tIns="45708" rIns="91416" bIns="45708">
            <a:spAutoFit/>
          </a:bodyPr>
          <a:lstStyle/>
          <a:p>
            <a:pPr algn="ctr">
              <a:lnSpc>
                <a:spcPct val="130000"/>
              </a:lnSpc>
              <a:defRPr/>
            </a:pPr>
            <a:r>
              <a:rPr lang="en-US" altLang="zh-CN" sz="1600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Impact MT Std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2018</a:t>
            </a:r>
            <a:endParaRPr lang="en-US" altLang="zh-CN" sz="1600" kern="100" dirty="0">
              <a:solidFill>
                <a:schemeClr val="tx1">
                  <a:lumMod val="65000"/>
                  <a:lumOff val="35000"/>
                </a:schemeClr>
              </a:solidFill>
              <a:latin typeface="Impact MT Std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>
              <a:spcBef>
                <a:spcPts val="500"/>
              </a:spcBef>
              <a:defRPr/>
            </a:pPr>
            <a:r>
              <a:rPr lang="zh-CN" altLang="en-US" sz="2000" b="1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Impact MT Std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输入名称</a:t>
            </a:r>
            <a:endParaRPr lang="zh-CN" altLang="en-US" sz="2000" b="1" kern="100" dirty="0">
              <a:solidFill>
                <a:schemeClr val="tx1">
                  <a:lumMod val="65000"/>
                  <a:lumOff val="35000"/>
                </a:schemeClr>
              </a:solidFill>
              <a:latin typeface="Impact MT Std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>
              <a:spcBef>
                <a:spcPts val="500"/>
              </a:spcBef>
              <a:defRPr/>
            </a:pPr>
            <a:r>
              <a:rPr lang="zh-CN" altLang="en-US" sz="1335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Impact MT Std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在此输入详细文字介绍，</a:t>
            </a:r>
            <a:endParaRPr lang="en-US" altLang="zh-CN" sz="1335" kern="100" dirty="0">
              <a:solidFill>
                <a:schemeClr val="tx1">
                  <a:lumMod val="75000"/>
                  <a:lumOff val="25000"/>
                </a:schemeClr>
              </a:solidFill>
              <a:latin typeface="Impact MT Std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>
              <a:spcBef>
                <a:spcPts val="500"/>
              </a:spcBef>
              <a:defRPr/>
            </a:pPr>
            <a:r>
              <a:rPr lang="zh-CN" altLang="en-US" sz="1335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Impact MT Std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和详细信息。</a:t>
            </a:r>
            <a:endParaRPr lang="zh-CN" altLang="en-US" sz="1335" kern="100" dirty="0">
              <a:solidFill>
                <a:schemeClr val="tx1">
                  <a:lumMod val="75000"/>
                  <a:lumOff val="25000"/>
                </a:schemeClr>
              </a:solidFill>
              <a:latin typeface="Impact MT Std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7266321" y="2106226"/>
            <a:ext cx="2071352" cy="1322774"/>
          </a:xfrm>
          <a:prstGeom prst="rect">
            <a:avLst/>
          </a:prstGeom>
        </p:spPr>
        <p:txBody>
          <a:bodyPr wrap="none" lIns="91416" tIns="45708" rIns="91416" bIns="45708">
            <a:spAutoFit/>
          </a:bodyPr>
          <a:lstStyle/>
          <a:p>
            <a:pPr algn="ctr">
              <a:lnSpc>
                <a:spcPct val="130000"/>
              </a:lnSpc>
              <a:defRPr/>
            </a:pPr>
            <a:r>
              <a:rPr lang="en-US" altLang="zh-CN" sz="1600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Impact MT Std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2019</a:t>
            </a:r>
            <a:endParaRPr lang="en-US" altLang="zh-CN" sz="1600" kern="100" dirty="0">
              <a:solidFill>
                <a:schemeClr val="tx1">
                  <a:lumMod val="65000"/>
                  <a:lumOff val="35000"/>
                </a:schemeClr>
              </a:solidFill>
              <a:latin typeface="Impact MT Std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>
              <a:spcBef>
                <a:spcPts val="500"/>
              </a:spcBef>
              <a:defRPr/>
            </a:pPr>
            <a:r>
              <a:rPr lang="zh-CN" altLang="en-US" sz="2000" b="1" kern="100" dirty="0">
                <a:solidFill>
                  <a:srgbClr val="C00000"/>
                </a:solidFill>
                <a:latin typeface="Impact MT Std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输入名称</a:t>
            </a:r>
            <a:endParaRPr lang="zh-CN" altLang="en-US" sz="2000" b="1" kern="100" dirty="0">
              <a:solidFill>
                <a:srgbClr val="C00000"/>
              </a:solidFill>
              <a:latin typeface="Impact MT Std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>
              <a:spcBef>
                <a:spcPts val="500"/>
              </a:spcBef>
              <a:defRPr/>
            </a:pPr>
            <a:r>
              <a:rPr lang="zh-CN" altLang="en-US" sz="1335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Impact MT Std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在此输入详细文字介绍，</a:t>
            </a:r>
            <a:endParaRPr lang="en-US" altLang="zh-CN" sz="1335" kern="100" dirty="0">
              <a:solidFill>
                <a:schemeClr val="tx1">
                  <a:lumMod val="75000"/>
                  <a:lumOff val="25000"/>
                </a:schemeClr>
              </a:solidFill>
              <a:latin typeface="Impact MT Std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>
              <a:spcBef>
                <a:spcPts val="500"/>
              </a:spcBef>
              <a:defRPr/>
            </a:pPr>
            <a:r>
              <a:rPr lang="zh-CN" altLang="en-US" sz="1335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Impact MT Std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和详细信息。</a:t>
            </a:r>
            <a:endParaRPr lang="zh-CN" altLang="en-US" sz="1335" kern="100" dirty="0">
              <a:solidFill>
                <a:schemeClr val="tx1">
                  <a:lumMod val="75000"/>
                  <a:lumOff val="25000"/>
                </a:schemeClr>
              </a:solidFill>
              <a:latin typeface="Impact MT Std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9496267" y="1962210"/>
            <a:ext cx="2071352" cy="1322774"/>
          </a:xfrm>
          <a:prstGeom prst="rect">
            <a:avLst/>
          </a:prstGeom>
        </p:spPr>
        <p:txBody>
          <a:bodyPr wrap="none" lIns="91416" tIns="45708" rIns="91416" bIns="45708">
            <a:spAutoFit/>
          </a:bodyPr>
          <a:lstStyle/>
          <a:p>
            <a:pPr algn="ctr">
              <a:lnSpc>
                <a:spcPct val="130000"/>
              </a:lnSpc>
              <a:defRPr/>
            </a:pPr>
            <a:r>
              <a:rPr lang="en-US" altLang="zh-CN" sz="1600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Impact MT Std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2020</a:t>
            </a:r>
            <a:endParaRPr lang="en-US" altLang="zh-CN" sz="1600" kern="100" dirty="0">
              <a:solidFill>
                <a:schemeClr val="tx1">
                  <a:lumMod val="65000"/>
                  <a:lumOff val="35000"/>
                </a:schemeClr>
              </a:solidFill>
              <a:latin typeface="Impact MT Std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>
              <a:spcBef>
                <a:spcPts val="500"/>
              </a:spcBef>
              <a:defRPr/>
            </a:pPr>
            <a:r>
              <a:rPr lang="zh-CN" altLang="en-US" sz="2000" b="1" kern="100" dirty="0">
                <a:solidFill>
                  <a:srgbClr val="C00000"/>
                </a:solidFill>
                <a:latin typeface="Impact MT Std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输入名称</a:t>
            </a:r>
            <a:endParaRPr lang="zh-CN" altLang="en-US" sz="2000" b="1" kern="100" dirty="0">
              <a:solidFill>
                <a:srgbClr val="C00000"/>
              </a:solidFill>
              <a:latin typeface="Impact MT Std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>
              <a:spcBef>
                <a:spcPts val="500"/>
              </a:spcBef>
              <a:defRPr/>
            </a:pPr>
            <a:r>
              <a:rPr lang="zh-CN" altLang="en-US" sz="1335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Impact MT Std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在此输入详细文字介绍，</a:t>
            </a:r>
            <a:endParaRPr lang="en-US" altLang="zh-CN" sz="1335" kern="100" dirty="0">
              <a:solidFill>
                <a:schemeClr val="tx1">
                  <a:lumMod val="75000"/>
                  <a:lumOff val="25000"/>
                </a:schemeClr>
              </a:solidFill>
              <a:latin typeface="Impact MT Std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>
              <a:spcBef>
                <a:spcPts val="500"/>
              </a:spcBef>
              <a:defRPr/>
            </a:pPr>
            <a:r>
              <a:rPr lang="zh-CN" altLang="en-US" sz="1335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Impact MT Std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和详细信息。</a:t>
            </a:r>
            <a:endParaRPr lang="zh-CN" altLang="en-US" sz="1335" kern="100" dirty="0">
              <a:solidFill>
                <a:schemeClr val="tx1">
                  <a:lumMod val="75000"/>
                  <a:lumOff val="25000"/>
                </a:schemeClr>
              </a:solidFill>
              <a:latin typeface="Impact MT Std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1298980" y="2260897"/>
            <a:ext cx="662952" cy="663125"/>
            <a:chOff x="8077071" y="845254"/>
            <a:chExt cx="2036801" cy="2036802"/>
          </a:xfrm>
        </p:grpSpPr>
        <p:sp>
          <p:nvSpPr>
            <p:cNvPr id="12" name="椭圆 11"/>
            <p:cNvSpPr/>
            <p:nvPr/>
          </p:nvSpPr>
          <p:spPr>
            <a:xfrm>
              <a:off x="8077071" y="845254"/>
              <a:ext cx="2036801" cy="203680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3" name="Freeform 126"/>
            <p:cNvSpPr>
              <a:spLocks noChangeAspect="1" noEditPoints="1"/>
            </p:cNvSpPr>
            <p:nvPr/>
          </p:nvSpPr>
          <p:spPr bwMode="auto">
            <a:xfrm>
              <a:off x="8639337" y="1292885"/>
              <a:ext cx="912278" cy="1141540"/>
            </a:xfrm>
            <a:custGeom>
              <a:avLst/>
              <a:gdLst>
                <a:gd name="T0" fmla="*/ 48 w 81"/>
                <a:gd name="T1" fmla="*/ 27 h 101"/>
                <a:gd name="T2" fmla="*/ 4 w 81"/>
                <a:gd name="T3" fmla="*/ 48 h 101"/>
                <a:gd name="T4" fmla="*/ 0 w 81"/>
                <a:gd name="T5" fmla="*/ 31 h 101"/>
                <a:gd name="T6" fmla="*/ 58 w 81"/>
                <a:gd name="T7" fmla="*/ 90 h 101"/>
                <a:gd name="T8" fmla="*/ 81 w 81"/>
                <a:gd name="T9" fmla="*/ 98 h 101"/>
                <a:gd name="T10" fmla="*/ 58 w 81"/>
                <a:gd name="T11" fmla="*/ 90 h 101"/>
                <a:gd name="T12" fmla="*/ 53 w 81"/>
                <a:gd name="T13" fmla="*/ 101 h 101"/>
                <a:gd name="T14" fmla="*/ 29 w 81"/>
                <a:gd name="T15" fmla="*/ 98 h 101"/>
                <a:gd name="T16" fmla="*/ 0 w 81"/>
                <a:gd name="T17" fmla="*/ 90 h 101"/>
                <a:gd name="T18" fmla="*/ 29 w 81"/>
                <a:gd name="T19" fmla="*/ 87 h 101"/>
                <a:gd name="T20" fmla="*/ 38 w 81"/>
                <a:gd name="T21" fmla="*/ 76 h 101"/>
                <a:gd name="T22" fmla="*/ 0 w 81"/>
                <a:gd name="T23" fmla="*/ 72 h 101"/>
                <a:gd name="T24" fmla="*/ 4 w 81"/>
                <a:gd name="T25" fmla="*/ 54 h 101"/>
                <a:gd name="T26" fmla="*/ 48 w 81"/>
                <a:gd name="T27" fmla="*/ 76 h 101"/>
                <a:gd name="T28" fmla="*/ 44 w 81"/>
                <a:gd name="T29" fmla="*/ 87 h 101"/>
                <a:gd name="T30" fmla="*/ 53 w 81"/>
                <a:gd name="T31" fmla="*/ 90 h 101"/>
                <a:gd name="T32" fmla="*/ 4 w 81"/>
                <a:gd name="T33" fmla="*/ 0 h 101"/>
                <a:gd name="T34" fmla="*/ 48 w 81"/>
                <a:gd name="T35" fmla="*/ 21 h 101"/>
                <a:gd name="T36" fmla="*/ 0 w 81"/>
                <a:gd name="T37" fmla="*/ 17 h 101"/>
                <a:gd name="T38" fmla="*/ 4 w 81"/>
                <a:gd name="T39" fmla="*/ 0 h 101"/>
                <a:gd name="T40" fmla="*/ 53 w 81"/>
                <a:gd name="T41" fmla="*/ 76 h 101"/>
                <a:gd name="T42" fmla="*/ 81 w 81"/>
                <a:gd name="T43" fmla="*/ 72 h 101"/>
                <a:gd name="T44" fmla="*/ 77 w 81"/>
                <a:gd name="T45" fmla="*/ 54 h 101"/>
                <a:gd name="T46" fmla="*/ 59 w 81"/>
                <a:gd name="T47" fmla="*/ 8 h 101"/>
                <a:gd name="T48" fmla="*/ 69 w 81"/>
                <a:gd name="T49" fmla="*/ 13 h 101"/>
                <a:gd name="T50" fmla="*/ 59 w 81"/>
                <a:gd name="T51" fmla="*/ 8 h 101"/>
                <a:gd name="T52" fmla="*/ 69 w 81"/>
                <a:gd name="T53" fmla="*/ 63 h 101"/>
                <a:gd name="T54" fmla="*/ 59 w 81"/>
                <a:gd name="T55" fmla="*/ 67 h 101"/>
                <a:gd name="T56" fmla="*/ 59 w 81"/>
                <a:gd name="T57" fmla="*/ 35 h 101"/>
                <a:gd name="T58" fmla="*/ 69 w 81"/>
                <a:gd name="T59" fmla="*/ 40 h 101"/>
                <a:gd name="T60" fmla="*/ 59 w 81"/>
                <a:gd name="T61" fmla="*/ 35 h 101"/>
                <a:gd name="T62" fmla="*/ 53 w 81"/>
                <a:gd name="T63" fmla="*/ 21 h 101"/>
                <a:gd name="T64" fmla="*/ 81 w 81"/>
                <a:gd name="T65" fmla="*/ 17 h 101"/>
                <a:gd name="T66" fmla="*/ 77 w 81"/>
                <a:gd name="T67" fmla="*/ 0 h 101"/>
                <a:gd name="T68" fmla="*/ 53 w 81"/>
                <a:gd name="T69" fmla="*/ 27 h 101"/>
                <a:gd name="T70" fmla="*/ 77 w 81"/>
                <a:gd name="T71" fmla="*/ 48 h 101"/>
                <a:gd name="T72" fmla="*/ 81 w 81"/>
                <a:gd name="T73" fmla="*/ 31 h 101"/>
                <a:gd name="T74" fmla="*/ 53 w 81"/>
                <a:gd name="T75" fmla="*/ 27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1" h="101">
                  <a:moveTo>
                    <a:pt x="4" y="27"/>
                  </a:moveTo>
                  <a:cubicBezTo>
                    <a:pt x="48" y="27"/>
                    <a:pt x="48" y="27"/>
                    <a:pt x="48" y="27"/>
                  </a:cubicBezTo>
                  <a:cubicBezTo>
                    <a:pt x="48" y="48"/>
                    <a:pt x="48" y="48"/>
                    <a:pt x="48" y="48"/>
                  </a:cubicBezTo>
                  <a:cubicBezTo>
                    <a:pt x="4" y="48"/>
                    <a:pt x="4" y="48"/>
                    <a:pt x="4" y="48"/>
                  </a:cubicBezTo>
                  <a:cubicBezTo>
                    <a:pt x="2" y="48"/>
                    <a:pt x="0" y="46"/>
                    <a:pt x="0" y="44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29"/>
                    <a:pt x="2" y="27"/>
                    <a:pt x="4" y="27"/>
                  </a:cubicBezTo>
                  <a:close/>
                  <a:moveTo>
                    <a:pt x="58" y="90"/>
                  </a:moveTo>
                  <a:cubicBezTo>
                    <a:pt x="81" y="90"/>
                    <a:pt x="81" y="90"/>
                    <a:pt x="81" y="90"/>
                  </a:cubicBezTo>
                  <a:cubicBezTo>
                    <a:pt x="81" y="98"/>
                    <a:pt x="81" y="98"/>
                    <a:pt x="81" y="98"/>
                  </a:cubicBezTo>
                  <a:cubicBezTo>
                    <a:pt x="58" y="98"/>
                    <a:pt x="58" y="98"/>
                    <a:pt x="58" y="98"/>
                  </a:cubicBezTo>
                  <a:cubicBezTo>
                    <a:pt x="58" y="90"/>
                    <a:pt x="58" y="90"/>
                    <a:pt x="58" y="90"/>
                  </a:cubicBezTo>
                  <a:close/>
                  <a:moveTo>
                    <a:pt x="53" y="98"/>
                  </a:moveTo>
                  <a:cubicBezTo>
                    <a:pt x="53" y="101"/>
                    <a:pt x="53" y="101"/>
                    <a:pt x="53" y="101"/>
                  </a:cubicBezTo>
                  <a:cubicBezTo>
                    <a:pt x="29" y="101"/>
                    <a:pt x="29" y="101"/>
                    <a:pt x="29" y="101"/>
                  </a:cubicBezTo>
                  <a:cubicBezTo>
                    <a:pt x="29" y="98"/>
                    <a:pt x="29" y="98"/>
                    <a:pt x="29" y="98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29" y="90"/>
                    <a:pt x="29" y="90"/>
                    <a:pt x="29" y="90"/>
                  </a:cubicBezTo>
                  <a:cubicBezTo>
                    <a:pt x="29" y="87"/>
                    <a:pt x="29" y="87"/>
                    <a:pt x="29" y="87"/>
                  </a:cubicBezTo>
                  <a:cubicBezTo>
                    <a:pt x="38" y="87"/>
                    <a:pt x="38" y="87"/>
                    <a:pt x="38" y="87"/>
                  </a:cubicBezTo>
                  <a:cubicBezTo>
                    <a:pt x="38" y="76"/>
                    <a:pt x="38" y="76"/>
                    <a:pt x="38" y="76"/>
                  </a:cubicBezTo>
                  <a:cubicBezTo>
                    <a:pt x="4" y="76"/>
                    <a:pt x="4" y="76"/>
                    <a:pt x="4" y="76"/>
                  </a:cubicBezTo>
                  <a:cubicBezTo>
                    <a:pt x="2" y="76"/>
                    <a:pt x="0" y="74"/>
                    <a:pt x="0" y="72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56"/>
                    <a:pt x="2" y="54"/>
                    <a:pt x="4" y="54"/>
                  </a:cubicBezTo>
                  <a:cubicBezTo>
                    <a:pt x="48" y="54"/>
                    <a:pt x="48" y="54"/>
                    <a:pt x="48" y="54"/>
                  </a:cubicBezTo>
                  <a:cubicBezTo>
                    <a:pt x="48" y="76"/>
                    <a:pt x="48" y="76"/>
                    <a:pt x="48" y="76"/>
                  </a:cubicBezTo>
                  <a:cubicBezTo>
                    <a:pt x="44" y="76"/>
                    <a:pt x="44" y="76"/>
                    <a:pt x="44" y="76"/>
                  </a:cubicBezTo>
                  <a:cubicBezTo>
                    <a:pt x="44" y="87"/>
                    <a:pt x="44" y="87"/>
                    <a:pt x="44" y="87"/>
                  </a:cubicBezTo>
                  <a:cubicBezTo>
                    <a:pt x="53" y="87"/>
                    <a:pt x="53" y="87"/>
                    <a:pt x="53" y="87"/>
                  </a:cubicBezTo>
                  <a:cubicBezTo>
                    <a:pt x="53" y="90"/>
                    <a:pt x="53" y="90"/>
                    <a:pt x="53" y="90"/>
                  </a:cubicBezTo>
                  <a:cubicBezTo>
                    <a:pt x="53" y="98"/>
                    <a:pt x="53" y="98"/>
                    <a:pt x="53" y="98"/>
                  </a:cubicBezTo>
                  <a:close/>
                  <a:moveTo>
                    <a:pt x="4" y="0"/>
                  </a:moveTo>
                  <a:cubicBezTo>
                    <a:pt x="48" y="0"/>
                    <a:pt x="48" y="0"/>
                    <a:pt x="48" y="0"/>
                  </a:cubicBezTo>
                  <a:cubicBezTo>
                    <a:pt x="48" y="21"/>
                    <a:pt x="48" y="21"/>
                    <a:pt x="48" y="21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2" y="21"/>
                    <a:pt x="0" y="19"/>
                    <a:pt x="0" y="17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lose/>
                  <a:moveTo>
                    <a:pt x="53" y="54"/>
                  </a:moveTo>
                  <a:cubicBezTo>
                    <a:pt x="53" y="76"/>
                    <a:pt x="53" y="76"/>
                    <a:pt x="53" y="76"/>
                  </a:cubicBezTo>
                  <a:cubicBezTo>
                    <a:pt x="77" y="76"/>
                    <a:pt x="77" y="76"/>
                    <a:pt x="77" y="76"/>
                  </a:cubicBezTo>
                  <a:cubicBezTo>
                    <a:pt x="79" y="76"/>
                    <a:pt x="81" y="74"/>
                    <a:pt x="81" y="72"/>
                  </a:cubicBezTo>
                  <a:cubicBezTo>
                    <a:pt x="81" y="58"/>
                    <a:pt x="81" y="58"/>
                    <a:pt x="81" y="58"/>
                  </a:cubicBezTo>
                  <a:cubicBezTo>
                    <a:pt x="81" y="56"/>
                    <a:pt x="79" y="54"/>
                    <a:pt x="77" y="54"/>
                  </a:cubicBezTo>
                  <a:cubicBezTo>
                    <a:pt x="53" y="54"/>
                    <a:pt x="53" y="54"/>
                    <a:pt x="53" y="54"/>
                  </a:cubicBezTo>
                  <a:close/>
                  <a:moveTo>
                    <a:pt x="59" y="8"/>
                  </a:moveTo>
                  <a:cubicBezTo>
                    <a:pt x="69" y="8"/>
                    <a:pt x="69" y="8"/>
                    <a:pt x="69" y="8"/>
                  </a:cubicBezTo>
                  <a:cubicBezTo>
                    <a:pt x="69" y="13"/>
                    <a:pt x="69" y="13"/>
                    <a:pt x="69" y="13"/>
                  </a:cubicBezTo>
                  <a:cubicBezTo>
                    <a:pt x="59" y="13"/>
                    <a:pt x="59" y="13"/>
                    <a:pt x="59" y="13"/>
                  </a:cubicBezTo>
                  <a:cubicBezTo>
                    <a:pt x="59" y="8"/>
                    <a:pt x="59" y="8"/>
                    <a:pt x="59" y="8"/>
                  </a:cubicBezTo>
                  <a:close/>
                  <a:moveTo>
                    <a:pt x="59" y="63"/>
                  </a:moveTo>
                  <a:cubicBezTo>
                    <a:pt x="69" y="63"/>
                    <a:pt x="69" y="63"/>
                    <a:pt x="69" y="63"/>
                  </a:cubicBezTo>
                  <a:cubicBezTo>
                    <a:pt x="69" y="67"/>
                    <a:pt x="69" y="67"/>
                    <a:pt x="69" y="67"/>
                  </a:cubicBezTo>
                  <a:cubicBezTo>
                    <a:pt x="59" y="67"/>
                    <a:pt x="59" y="67"/>
                    <a:pt x="59" y="67"/>
                  </a:cubicBezTo>
                  <a:cubicBezTo>
                    <a:pt x="59" y="63"/>
                    <a:pt x="59" y="63"/>
                    <a:pt x="59" y="63"/>
                  </a:cubicBezTo>
                  <a:close/>
                  <a:moveTo>
                    <a:pt x="59" y="35"/>
                  </a:moveTo>
                  <a:cubicBezTo>
                    <a:pt x="69" y="35"/>
                    <a:pt x="69" y="35"/>
                    <a:pt x="69" y="35"/>
                  </a:cubicBezTo>
                  <a:cubicBezTo>
                    <a:pt x="69" y="40"/>
                    <a:pt x="69" y="40"/>
                    <a:pt x="69" y="40"/>
                  </a:cubicBezTo>
                  <a:cubicBezTo>
                    <a:pt x="59" y="40"/>
                    <a:pt x="59" y="40"/>
                    <a:pt x="59" y="40"/>
                  </a:cubicBezTo>
                  <a:cubicBezTo>
                    <a:pt x="59" y="35"/>
                    <a:pt x="59" y="35"/>
                    <a:pt x="59" y="35"/>
                  </a:cubicBezTo>
                  <a:close/>
                  <a:moveTo>
                    <a:pt x="53" y="0"/>
                  </a:moveTo>
                  <a:cubicBezTo>
                    <a:pt x="53" y="21"/>
                    <a:pt x="53" y="21"/>
                    <a:pt x="53" y="21"/>
                  </a:cubicBezTo>
                  <a:cubicBezTo>
                    <a:pt x="77" y="21"/>
                    <a:pt x="77" y="21"/>
                    <a:pt x="77" y="21"/>
                  </a:cubicBezTo>
                  <a:cubicBezTo>
                    <a:pt x="79" y="21"/>
                    <a:pt x="81" y="19"/>
                    <a:pt x="81" y="17"/>
                  </a:cubicBezTo>
                  <a:cubicBezTo>
                    <a:pt x="81" y="4"/>
                    <a:pt x="81" y="4"/>
                    <a:pt x="81" y="4"/>
                  </a:cubicBezTo>
                  <a:cubicBezTo>
                    <a:pt x="81" y="2"/>
                    <a:pt x="79" y="0"/>
                    <a:pt x="77" y="0"/>
                  </a:cubicBezTo>
                  <a:cubicBezTo>
                    <a:pt x="53" y="0"/>
                    <a:pt x="53" y="0"/>
                    <a:pt x="53" y="0"/>
                  </a:cubicBezTo>
                  <a:close/>
                  <a:moveTo>
                    <a:pt x="53" y="27"/>
                  </a:moveTo>
                  <a:cubicBezTo>
                    <a:pt x="53" y="48"/>
                    <a:pt x="53" y="48"/>
                    <a:pt x="53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9" y="48"/>
                    <a:pt x="81" y="46"/>
                    <a:pt x="81" y="44"/>
                  </a:cubicBezTo>
                  <a:cubicBezTo>
                    <a:pt x="81" y="31"/>
                    <a:pt x="81" y="31"/>
                    <a:pt x="81" y="31"/>
                  </a:cubicBezTo>
                  <a:cubicBezTo>
                    <a:pt x="81" y="29"/>
                    <a:pt x="79" y="27"/>
                    <a:pt x="77" y="27"/>
                  </a:cubicBezTo>
                  <a:lnTo>
                    <a:pt x="53" y="27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3565383" y="2356873"/>
            <a:ext cx="662952" cy="663125"/>
            <a:chOff x="8125599" y="1434035"/>
            <a:chExt cx="2036802" cy="2036802"/>
          </a:xfrm>
        </p:grpSpPr>
        <p:sp>
          <p:nvSpPr>
            <p:cNvPr id="15" name="椭圆 14"/>
            <p:cNvSpPr/>
            <p:nvPr/>
          </p:nvSpPr>
          <p:spPr>
            <a:xfrm>
              <a:off x="8125599" y="1434035"/>
              <a:ext cx="2036802" cy="2036802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6" name="Freeform 261"/>
            <p:cNvSpPr/>
            <p:nvPr/>
          </p:nvSpPr>
          <p:spPr bwMode="auto">
            <a:xfrm>
              <a:off x="8628544" y="1966960"/>
              <a:ext cx="1000932" cy="1000932"/>
            </a:xfrm>
            <a:custGeom>
              <a:avLst/>
              <a:gdLst>
                <a:gd name="T0" fmla="*/ 84 w 86"/>
                <a:gd name="T1" fmla="*/ 13 h 86"/>
                <a:gd name="T2" fmla="*/ 74 w 86"/>
                <a:gd name="T3" fmla="*/ 1 h 86"/>
                <a:gd name="T4" fmla="*/ 72 w 86"/>
                <a:gd name="T5" fmla="*/ 1 h 86"/>
                <a:gd name="T6" fmla="*/ 71 w 86"/>
                <a:gd name="T7" fmla="*/ 1 h 86"/>
                <a:gd name="T8" fmla="*/ 69 w 86"/>
                <a:gd name="T9" fmla="*/ 4 h 86"/>
                <a:gd name="T10" fmla="*/ 69 w 86"/>
                <a:gd name="T11" fmla="*/ 10 h 86"/>
                <a:gd name="T12" fmla="*/ 59 w 86"/>
                <a:gd name="T13" fmla="*/ 10 h 86"/>
                <a:gd name="T14" fmla="*/ 59 w 86"/>
                <a:gd name="T15" fmla="*/ 1 h 86"/>
                <a:gd name="T16" fmla="*/ 58 w 86"/>
                <a:gd name="T17" fmla="*/ 0 h 86"/>
                <a:gd name="T18" fmla="*/ 46 w 86"/>
                <a:gd name="T19" fmla="*/ 0 h 86"/>
                <a:gd name="T20" fmla="*/ 45 w 86"/>
                <a:gd name="T21" fmla="*/ 1 h 86"/>
                <a:gd name="T22" fmla="*/ 45 w 86"/>
                <a:gd name="T23" fmla="*/ 10 h 86"/>
                <a:gd name="T24" fmla="*/ 44 w 86"/>
                <a:gd name="T25" fmla="*/ 13 h 86"/>
                <a:gd name="T26" fmla="*/ 44 w 86"/>
                <a:gd name="T27" fmla="*/ 21 h 86"/>
                <a:gd name="T28" fmla="*/ 45 w 86"/>
                <a:gd name="T29" fmla="*/ 24 h 86"/>
                <a:gd name="T30" fmla="*/ 45 w 86"/>
                <a:gd name="T31" fmla="*/ 27 h 86"/>
                <a:gd name="T32" fmla="*/ 37 w 86"/>
                <a:gd name="T33" fmla="*/ 27 h 86"/>
                <a:gd name="T34" fmla="*/ 37 w 86"/>
                <a:gd name="T35" fmla="*/ 21 h 86"/>
                <a:gd name="T36" fmla="*/ 34 w 86"/>
                <a:gd name="T37" fmla="*/ 18 h 86"/>
                <a:gd name="T38" fmla="*/ 32 w 86"/>
                <a:gd name="T39" fmla="*/ 18 h 86"/>
                <a:gd name="T40" fmla="*/ 29 w 86"/>
                <a:gd name="T41" fmla="*/ 18 h 86"/>
                <a:gd name="T42" fmla="*/ 3 w 86"/>
                <a:gd name="T43" fmla="*/ 30 h 86"/>
                <a:gd name="T44" fmla="*/ 0 w 86"/>
                <a:gd name="T45" fmla="*/ 34 h 86"/>
                <a:gd name="T46" fmla="*/ 3 w 86"/>
                <a:gd name="T47" fmla="*/ 38 h 86"/>
                <a:gd name="T48" fmla="*/ 29 w 86"/>
                <a:gd name="T49" fmla="*/ 50 h 86"/>
                <a:gd name="T50" fmla="*/ 31 w 86"/>
                <a:gd name="T51" fmla="*/ 51 h 86"/>
                <a:gd name="T52" fmla="*/ 34 w 86"/>
                <a:gd name="T53" fmla="*/ 50 h 86"/>
                <a:gd name="T54" fmla="*/ 37 w 86"/>
                <a:gd name="T55" fmla="*/ 47 h 86"/>
                <a:gd name="T56" fmla="*/ 37 w 86"/>
                <a:gd name="T57" fmla="*/ 42 h 86"/>
                <a:gd name="T58" fmla="*/ 45 w 86"/>
                <a:gd name="T59" fmla="*/ 42 h 86"/>
                <a:gd name="T60" fmla="*/ 45 w 86"/>
                <a:gd name="T61" fmla="*/ 85 h 86"/>
                <a:gd name="T62" fmla="*/ 46 w 86"/>
                <a:gd name="T63" fmla="*/ 86 h 86"/>
                <a:gd name="T64" fmla="*/ 58 w 86"/>
                <a:gd name="T65" fmla="*/ 86 h 86"/>
                <a:gd name="T66" fmla="*/ 59 w 86"/>
                <a:gd name="T67" fmla="*/ 85 h 86"/>
                <a:gd name="T68" fmla="*/ 59 w 86"/>
                <a:gd name="T69" fmla="*/ 41 h 86"/>
                <a:gd name="T70" fmla="*/ 62 w 86"/>
                <a:gd name="T71" fmla="*/ 38 h 86"/>
                <a:gd name="T72" fmla="*/ 62 w 86"/>
                <a:gd name="T73" fmla="*/ 30 h 86"/>
                <a:gd name="T74" fmla="*/ 59 w 86"/>
                <a:gd name="T75" fmla="*/ 27 h 86"/>
                <a:gd name="T76" fmla="*/ 59 w 86"/>
                <a:gd name="T77" fmla="*/ 25 h 86"/>
                <a:gd name="T78" fmla="*/ 69 w 86"/>
                <a:gd name="T79" fmla="*/ 25 h 86"/>
                <a:gd name="T80" fmla="*/ 69 w 86"/>
                <a:gd name="T81" fmla="*/ 30 h 86"/>
                <a:gd name="T82" fmla="*/ 71 w 86"/>
                <a:gd name="T83" fmla="*/ 33 h 86"/>
                <a:gd name="T84" fmla="*/ 73 w 86"/>
                <a:gd name="T85" fmla="*/ 34 h 86"/>
                <a:gd name="T86" fmla="*/ 74 w 86"/>
                <a:gd name="T87" fmla="*/ 33 h 86"/>
                <a:gd name="T88" fmla="*/ 84 w 86"/>
                <a:gd name="T89" fmla="*/ 21 h 86"/>
                <a:gd name="T90" fmla="*/ 86 w 86"/>
                <a:gd name="T91" fmla="*/ 17 h 86"/>
                <a:gd name="T92" fmla="*/ 84 w 86"/>
                <a:gd name="T93" fmla="*/ 1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86" h="86">
                  <a:moveTo>
                    <a:pt x="84" y="13"/>
                  </a:moveTo>
                  <a:cubicBezTo>
                    <a:pt x="74" y="1"/>
                    <a:pt x="74" y="1"/>
                    <a:pt x="74" y="1"/>
                  </a:cubicBezTo>
                  <a:cubicBezTo>
                    <a:pt x="73" y="1"/>
                    <a:pt x="73" y="1"/>
                    <a:pt x="72" y="1"/>
                  </a:cubicBezTo>
                  <a:cubicBezTo>
                    <a:pt x="72" y="1"/>
                    <a:pt x="71" y="1"/>
                    <a:pt x="71" y="1"/>
                  </a:cubicBezTo>
                  <a:cubicBezTo>
                    <a:pt x="70" y="2"/>
                    <a:pt x="69" y="3"/>
                    <a:pt x="69" y="4"/>
                  </a:cubicBezTo>
                  <a:cubicBezTo>
                    <a:pt x="69" y="10"/>
                    <a:pt x="69" y="10"/>
                    <a:pt x="69" y="10"/>
                  </a:cubicBezTo>
                  <a:cubicBezTo>
                    <a:pt x="59" y="10"/>
                    <a:pt x="59" y="10"/>
                    <a:pt x="59" y="10"/>
                  </a:cubicBezTo>
                  <a:cubicBezTo>
                    <a:pt x="59" y="1"/>
                    <a:pt x="59" y="1"/>
                    <a:pt x="59" y="1"/>
                  </a:cubicBezTo>
                  <a:cubicBezTo>
                    <a:pt x="59" y="1"/>
                    <a:pt x="59" y="0"/>
                    <a:pt x="58" y="0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45" y="0"/>
                    <a:pt x="45" y="1"/>
                    <a:pt x="45" y="1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4" y="11"/>
                    <a:pt x="44" y="12"/>
                    <a:pt x="44" y="13"/>
                  </a:cubicBezTo>
                  <a:cubicBezTo>
                    <a:pt x="44" y="21"/>
                    <a:pt x="44" y="21"/>
                    <a:pt x="44" y="21"/>
                  </a:cubicBezTo>
                  <a:cubicBezTo>
                    <a:pt x="44" y="22"/>
                    <a:pt x="44" y="23"/>
                    <a:pt x="45" y="24"/>
                  </a:cubicBezTo>
                  <a:cubicBezTo>
                    <a:pt x="45" y="27"/>
                    <a:pt x="45" y="27"/>
                    <a:pt x="45" y="27"/>
                  </a:cubicBezTo>
                  <a:cubicBezTo>
                    <a:pt x="37" y="27"/>
                    <a:pt x="37" y="27"/>
                    <a:pt x="37" y="27"/>
                  </a:cubicBezTo>
                  <a:cubicBezTo>
                    <a:pt x="37" y="21"/>
                    <a:pt x="37" y="21"/>
                    <a:pt x="37" y="21"/>
                  </a:cubicBezTo>
                  <a:cubicBezTo>
                    <a:pt x="37" y="20"/>
                    <a:pt x="36" y="19"/>
                    <a:pt x="34" y="18"/>
                  </a:cubicBezTo>
                  <a:cubicBezTo>
                    <a:pt x="34" y="18"/>
                    <a:pt x="33" y="18"/>
                    <a:pt x="32" y="18"/>
                  </a:cubicBezTo>
                  <a:cubicBezTo>
                    <a:pt x="31" y="18"/>
                    <a:pt x="30" y="18"/>
                    <a:pt x="29" y="18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1" y="31"/>
                    <a:pt x="0" y="33"/>
                    <a:pt x="0" y="34"/>
                  </a:cubicBezTo>
                  <a:cubicBezTo>
                    <a:pt x="0" y="36"/>
                    <a:pt x="1" y="38"/>
                    <a:pt x="3" y="38"/>
                  </a:cubicBezTo>
                  <a:cubicBezTo>
                    <a:pt x="29" y="50"/>
                    <a:pt x="29" y="50"/>
                    <a:pt x="29" y="50"/>
                  </a:cubicBezTo>
                  <a:cubicBezTo>
                    <a:pt x="29" y="51"/>
                    <a:pt x="30" y="51"/>
                    <a:pt x="31" y="51"/>
                  </a:cubicBezTo>
                  <a:cubicBezTo>
                    <a:pt x="32" y="51"/>
                    <a:pt x="33" y="51"/>
                    <a:pt x="34" y="50"/>
                  </a:cubicBezTo>
                  <a:cubicBezTo>
                    <a:pt x="36" y="50"/>
                    <a:pt x="37" y="48"/>
                    <a:pt x="37" y="47"/>
                  </a:cubicBezTo>
                  <a:cubicBezTo>
                    <a:pt x="37" y="42"/>
                    <a:pt x="37" y="42"/>
                    <a:pt x="37" y="42"/>
                  </a:cubicBezTo>
                  <a:cubicBezTo>
                    <a:pt x="45" y="42"/>
                    <a:pt x="45" y="42"/>
                    <a:pt x="45" y="42"/>
                  </a:cubicBezTo>
                  <a:cubicBezTo>
                    <a:pt x="45" y="85"/>
                    <a:pt x="45" y="85"/>
                    <a:pt x="45" y="85"/>
                  </a:cubicBezTo>
                  <a:cubicBezTo>
                    <a:pt x="45" y="86"/>
                    <a:pt x="45" y="86"/>
                    <a:pt x="46" y="86"/>
                  </a:cubicBezTo>
                  <a:cubicBezTo>
                    <a:pt x="58" y="86"/>
                    <a:pt x="58" y="86"/>
                    <a:pt x="58" y="86"/>
                  </a:cubicBezTo>
                  <a:cubicBezTo>
                    <a:pt x="59" y="86"/>
                    <a:pt x="59" y="86"/>
                    <a:pt x="59" y="85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61" y="41"/>
                    <a:pt x="62" y="40"/>
                    <a:pt x="62" y="38"/>
                  </a:cubicBezTo>
                  <a:cubicBezTo>
                    <a:pt x="62" y="30"/>
                    <a:pt x="62" y="30"/>
                    <a:pt x="62" y="30"/>
                  </a:cubicBezTo>
                  <a:cubicBezTo>
                    <a:pt x="62" y="29"/>
                    <a:pt x="61" y="28"/>
                    <a:pt x="59" y="27"/>
                  </a:cubicBezTo>
                  <a:cubicBezTo>
                    <a:pt x="59" y="25"/>
                    <a:pt x="59" y="25"/>
                    <a:pt x="59" y="25"/>
                  </a:cubicBezTo>
                  <a:cubicBezTo>
                    <a:pt x="69" y="25"/>
                    <a:pt x="69" y="25"/>
                    <a:pt x="69" y="25"/>
                  </a:cubicBezTo>
                  <a:cubicBezTo>
                    <a:pt x="69" y="30"/>
                    <a:pt x="69" y="30"/>
                    <a:pt x="69" y="30"/>
                  </a:cubicBezTo>
                  <a:cubicBezTo>
                    <a:pt x="69" y="31"/>
                    <a:pt x="70" y="33"/>
                    <a:pt x="71" y="33"/>
                  </a:cubicBezTo>
                  <a:cubicBezTo>
                    <a:pt x="71" y="34"/>
                    <a:pt x="72" y="34"/>
                    <a:pt x="73" y="34"/>
                  </a:cubicBezTo>
                  <a:cubicBezTo>
                    <a:pt x="73" y="34"/>
                    <a:pt x="74" y="34"/>
                    <a:pt x="74" y="33"/>
                  </a:cubicBezTo>
                  <a:cubicBezTo>
                    <a:pt x="84" y="21"/>
                    <a:pt x="84" y="21"/>
                    <a:pt x="84" y="21"/>
                  </a:cubicBezTo>
                  <a:cubicBezTo>
                    <a:pt x="85" y="21"/>
                    <a:pt x="86" y="19"/>
                    <a:pt x="86" y="17"/>
                  </a:cubicBezTo>
                  <a:cubicBezTo>
                    <a:pt x="86" y="16"/>
                    <a:pt x="85" y="14"/>
                    <a:pt x="84" y="13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5840957" y="2866956"/>
            <a:ext cx="662952" cy="663125"/>
            <a:chOff x="8125599" y="1434035"/>
            <a:chExt cx="2036802" cy="2036802"/>
          </a:xfrm>
        </p:grpSpPr>
        <p:sp>
          <p:nvSpPr>
            <p:cNvPr id="18" name="椭圆 17"/>
            <p:cNvSpPr/>
            <p:nvPr/>
          </p:nvSpPr>
          <p:spPr>
            <a:xfrm>
              <a:off x="8125599" y="1434035"/>
              <a:ext cx="2036802" cy="2036802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grpSp>
          <p:nvGrpSpPr>
            <p:cNvPr id="19" name="组合 18"/>
            <p:cNvGrpSpPr>
              <a:grpSpLocks noChangeAspect="1"/>
            </p:cNvGrpSpPr>
            <p:nvPr/>
          </p:nvGrpSpPr>
          <p:grpSpPr>
            <a:xfrm>
              <a:off x="8518659" y="1890295"/>
              <a:ext cx="1310642" cy="1124283"/>
              <a:chOff x="5084763" y="971548"/>
              <a:chExt cx="323865" cy="277813"/>
            </a:xfrm>
            <a:solidFill>
              <a:schemeClr val="bg1">
                <a:lumMod val="95000"/>
              </a:schemeClr>
            </a:solidFill>
          </p:grpSpPr>
          <p:sp>
            <p:nvSpPr>
              <p:cNvPr id="20" name="Freeform 301"/>
              <p:cNvSpPr>
                <a:spLocks noEditPoints="1"/>
              </p:cNvSpPr>
              <p:nvPr/>
            </p:nvSpPr>
            <p:spPr bwMode="auto">
              <a:xfrm>
                <a:off x="5191140" y="1031873"/>
                <a:ext cx="217488" cy="217488"/>
              </a:xfrm>
              <a:custGeom>
                <a:avLst/>
                <a:gdLst>
                  <a:gd name="T0" fmla="*/ 6 w 58"/>
                  <a:gd name="T1" fmla="*/ 14 h 58"/>
                  <a:gd name="T2" fmla="*/ 7 w 58"/>
                  <a:gd name="T3" fmla="*/ 19 h 58"/>
                  <a:gd name="T4" fmla="*/ 4 w 58"/>
                  <a:gd name="T5" fmla="*/ 20 h 58"/>
                  <a:gd name="T6" fmla="*/ 0 w 58"/>
                  <a:gd name="T7" fmla="*/ 23 h 58"/>
                  <a:gd name="T8" fmla="*/ 2 w 58"/>
                  <a:gd name="T9" fmla="*/ 27 h 58"/>
                  <a:gd name="T10" fmla="*/ 5 w 58"/>
                  <a:gd name="T11" fmla="*/ 31 h 58"/>
                  <a:gd name="T12" fmla="*/ 2 w 58"/>
                  <a:gd name="T13" fmla="*/ 34 h 58"/>
                  <a:gd name="T14" fmla="*/ 1 w 58"/>
                  <a:gd name="T15" fmla="*/ 38 h 58"/>
                  <a:gd name="T16" fmla="*/ 5 w 58"/>
                  <a:gd name="T17" fmla="*/ 41 h 58"/>
                  <a:gd name="T18" fmla="*/ 8 w 58"/>
                  <a:gd name="T19" fmla="*/ 42 h 58"/>
                  <a:gd name="T20" fmla="*/ 8 w 58"/>
                  <a:gd name="T21" fmla="*/ 46 h 58"/>
                  <a:gd name="T22" fmla="*/ 9 w 58"/>
                  <a:gd name="T23" fmla="*/ 51 h 58"/>
                  <a:gd name="T24" fmla="*/ 14 w 58"/>
                  <a:gd name="T25" fmla="*/ 51 h 58"/>
                  <a:gd name="T26" fmla="*/ 18 w 58"/>
                  <a:gd name="T27" fmla="*/ 51 h 58"/>
                  <a:gd name="T28" fmla="*/ 19 w 58"/>
                  <a:gd name="T29" fmla="*/ 54 h 58"/>
                  <a:gd name="T30" fmla="*/ 22 w 58"/>
                  <a:gd name="T31" fmla="*/ 58 h 58"/>
                  <a:gd name="T32" fmla="*/ 27 w 58"/>
                  <a:gd name="T33" fmla="*/ 56 h 58"/>
                  <a:gd name="T34" fmla="*/ 31 w 58"/>
                  <a:gd name="T35" fmla="*/ 53 h 58"/>
                  <a:gd name="T36" fmla="*/ 33 w 58"/>
                  <a:gd name="T37" fmla="*/ 56 h 58"/>
                  <a:gd name="T38" fmla="*/ 38 w 58"/>
                  <a:gd name="T39" fmla="*/ 57 h 58"/>
                  <a:gd name="T40" fmla="*/ 40 w 58"/>
                  <a:gd name="T41" fmla="*/ 53 h 58"/>
                  <a:gd name="T42" fmla="*/ 42 w 58"/>
                  <a:gd name="T43" fmla="*/ 49 h 58"/>
                  <a:gd name="T44" fmla="*/ 46 w 58"/>
                  <a:gd name="T45" fmla="*/ 50 h 58"/>
                  <a:gd name="T46" fmla="*/ 50 w 58"/>
                  <a:gd name="T47" fmla="*/ 49 h 58"/>
                  <a:gd name="T48" fmla="*/ 51 w 58"/>
                  <a:gd name="T49" fmla="*/ 44 h 58"/>
                  <a:gd name="T50" fmla="*/ 50 w 58"/>
                  <a:gd name="T51" fmla="*/ 40 h 58"/>
                  <a:gd name="T52" fmla="*/ 54 w 58"/>
                  <a:gd name="T53" fmla="*/ 39 h 58"/>
                  <a:gd name="T54" fmla="*/ 57 w 58"/>
                  <a:gd name="T55" fmla="*/ 35 h 58"/>
                  <a:gd name="T56" fmla="*/ 55 w 58"/>
                  <a:gd name="T57" fmla="*/ 31 h 58"/>
                  <a:gd name="T58" fmla="*/ 52 w 58"/>
                  <a:gd name="T59" fmla="*/ 27 h 58"/>
                  <a:gd name="T60" fmla="*/ 55 w 58"/>
                  <a:gd name="T61" fmla="*/ 25 h 58"/>
                  <a:gd name="T62" fmla="*/ 56 w 58"/>
                  <a:gd name="T63" fmla="*/ 20 h 58"/>
                  <a:gd name="T64" fmla="*/ 53 w 58"/>
                  <a:gd name="T65" fmla="*/ 18 h 58"/>
                  <a:gd name="T66" fmla="*/ 48 w 58"/>
                  <a:gd name="T67" fmla="*/ 16 h 58"/>
                  <a:gd name="T68" fmla="*/ 49 w 58"/>
                  <a:gd name="T69" fmla="*/ 12 h 58"/>
                  <a:gd name="T70" fmla="*/ 48 w 58"/>
                  <a:gd name="T71" fmla="*/ 8 h 58"/>
                  <a:gd name="T72" fmla="*/ 44 w 58"/>
                  <a:gd name="T73" fmla="*/ 7 h 58"/>
                  <a:gd name="T74" fmla="*/ 39 w 58"/>
                  <a:gd name="T75" fmla="*/ 8 h 58"/>
                  <a:gd name="T76" fmla="*/ 38 w 58"/>
                  <a:gd name="T77" fmla="*/ 4 h 58"/>
                  <a:gd name="T78" fmla="*/ 35 w 58"/>
                  <a:gd name="T79" fmla="*/ 1 h 58"/>
                  <a:gd name="T80" fmla="*/ 30 w 58"/>
                  <a:gd name="T81" fmla="*/ 3 h 58"/>
                  <a:gd name="T82" fmla="*/ 27 w 58"/>
                  <a:gd name="T83" fmla="*/ 5 h 58"/>
                  <a:gd name="T84" fmla="*/ 24 w 58"/>
                  <a:gd name="T85" fmla="*/ 3 h 58"/>
                  <a:gd name="T86" fmla="*/ 20 w 58"/>
                  <a:gd name="T87" fmla="*/ 1 h 58"/>
                  <a:gd name="T88" fmla="*/ 17 w 58"/>
                  <a:gd name="T89" fmla="*/ 5 h 58"/>
                  <a:gd name="T90" fmla="*/ 15 w 58"/>
                  <a:gd name="T91" fmla="*/ 10 h 58"/>
                  <a:gd name="T92" fmla="*/ 12 w 58"/>
                  <a:gd name="T93" fmla="*/ 9 h 58"/>
                  <a:gd name="T94" fmla="*/ 7 w 58"/>
                  <a:gd name="T95" fmla="*/ 10 h 58"/>
                  <a:gd name="T96" fmla="*/ 6 w 58"/>
                  <a:gd name="T97" fmla="*/ 14 h 58"/>
                  <a:gd name="T98" fmla="*/ 23 w 58"/>
                  <a:gd name="T99" fmla="*/ 13 h 58"/>
                  <a:gd name="T100" fmla="*/ 45 w 58"/>
                  <a:gd name="T101" fmla="*/ 24 h 58"/>
                  <a:gd name="T102" fmla="*/ 34 w 58"/>
                  <a:gd name="T103" fmla="*/ 45 h 58"/>
                  <a:gd name="T104" fmla="*/ 13 w 58"/>
                  <a:gd name="T105" fmla="*/ 34 h 58"/>
                  <a:gd name="T106" fmla="*/ 23 w 58"/>
                  <a:gd name="T107" fmla="*/ 13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58" h="58">
                    <a:moveTo>
                      <a:pt x="6" y="14"/>
                    </a:moveTo>
                    <a:cubicBezTo>
                      <a:pt x="8" y="15"/>
                      <a:pt x="7" y="18"/>
                      <a:pt x="7" y="19"/>
                    </a:cubicBezTo>
                    <a:cubicBezTo>
                      <a:pt x="7" y="20"/>
                      <a:pt x="5" y="20"/>
                      <a:pt x="4" y="20"/>
                    </a:cubicBezTo>
                    <a:cubicBezTo>
                      <a:pt x="2" y="20"/>
                      <a:pt x="0" y="21"/>
                      <a:pt x="0" y="23"/>
                    </a:cubicBezTo>
                    <a:cubicBezTo>
                      <a:pt x="0" y="25"/>
                      <a:pt x="0" y="27"/>
                      <a:pt x="2" y="27"/>
                    </a:cubicBezTo>
                    <a:cubicBezTo>
                      <a:pt x="3" y="28"/>
                      <a:pt x="5" y="30"/>
                      <a:pt x="5" y="31"/>
                    </a:cubicBezTo>
                    <a:cubicBezTo>
                      <a:pt x="5" y="32"/>
                      <a:pt x="4" y="33"/>
                      <a:pt x="2" y="34"/>
                    </a:cubicBezTo>
                    <a:cubicBezTo>
                      <a:pt x="1" y="34"/>
                      <a:pt x="0" y="36"/>
                      <a:pt x="1" y="38"/>
                    </a:cubicBezTo>
                    <a:cubicBezTo>
                      <a:pt x="1" y="40"/>
                      <a:pt x="3" y="42"/>
                      <a:pt x="5" y="41"/>
                    </a:cubicBezTo>
                    <a:cubicBezTo>
                      <a:pt x="6" y="41"/>
                      <a:pt x="8" y="41"/>
                      <a:pt x="8" y="42"/>
                    </a:cubicBezTo>
                    <a:cubicBezTo>
                      <a:pt x="9" y="42"/>
                      <a:pt x="9" y="45"/>
                      <a:pt x="8" y="46"/>
                    </a:cubicBezTo>
                    <a:cubicBezTo>
                      <a:pt x="7" y="47"/>
                      <a:pt x="7" y="50"/>
                      <a:pt x="9" y="51"/>
                    </a:cubicBezTo>
                    <a:cubicBezTo>
                      <a:pt x="11" y="52"/>
                      <a:pt x="13" y="53"/>
                      <a:pt x="14" y="51"/>
                    </a:cubicBezTo>
                    <a:cubicBezTo>
                      <a:pt x="15" y="50"/>
                      <a:pt x="18" y="51"/>
                      <a:pt x="18" y="51"/>
                    </a:cubicBezTo>
                    <a:cubicBezTo>
                      <a:pt x="19" y="51"/>
                      <a:pt x="20" y="53"/>
                      <a:pt x="19" y="54"/>
                    </a:cubicBezTo>
                    <a:cubicBezTo>
                      <a:pt x="19" y="56"/>
                      <a:pt x="20" y="57"/>
                      <a:pt x="22" y="58"/>
                    </a:cubicBezTo>
                    <a:cubicBezTo>
                      <a:pt x="25" y="58"/>
                      <a:pt x="26" y="57"/>
                      <a:pt x="27" y="56"/>
                    </a:cubicBezTo>
                    <a:cubicBezTo>
                      <a:pt x="27" y="54"/>
                      <a:pt x="30" y="53"/>
                      <a:pt x="31" y="53"/>
                    </a:cubicBezTo>
                    <a:cubicBezTo>
                      <a:pt x="31" y="53"/>
                      <a:pt x="33" y="54"/>
                      <a:pt x="33" y="56"/>
                    </a:cubicBezTo>
                    <a:cubicBezTo>
                      <a:pt x="34" y="57"/>
                      <a:pt x="36" y="58"/>
                      <a:pt x="38" y="57"/>
                    </a:cubicBezTo>
                    <a:cubicBezTo>
                      <a:pt x="40" y="57"/>
                      <a:pt x="41" y="55"/>
                      <a:pt x="40" y="53"/>
                    </a:cubicBezTo>
                    <a:cubicBezTo>
                      <a:pt x="40" y="52"/>
                      <a:pt x="42" y="49"/>
                      <a:pt x="42" y="49"/>
                    </a:cubicBezTo>
                    <a:cubicBezTo>
                      <a:pt x="43" y="48"/>
                      <a:pt x="44" y="49"/>
                      <a:pt x="46" y="50"/>
                    </a:cubicBezTo>
                    <a:cubicBezTo>
                      <a:pt x="47" y="51"/>
                      <a:pt x="49" y="51"/>
                      <a:pt x="50" y="49"/>
                    </a:cubicBezTo>
                    <a:cubicBezTo>
                      <a:pt x="52" y="47"/>
                      <a:pt x="52" y="45"/>
                      <a:pt x="51" y="44"/>
                    </a:cubicBezTo>
                    <a:cubicBezTo>
                      <a:pt x="50" y="43"/>
                      <a:pt x="50" y="40"/>
                      <a:pt x="50" y="40"/>
                    </a:cubicBezTo>
                    <a:cubicBezTo>
                      <a:pt x="51" y="39"/>
                      <a:pt x="52" y="38"/>
                      <a:pt x="54" y="39"/>
                    </a:cubicBezTo>
                    <a:cubicBezTo>
                      <a:pt x="55" y="39"/>
                      <a:pt x="57" y="38"/>
                      <a:pt x="57" y="35"/>
                    </a:cubicBezTo>
                    <a:cubicBezTo>
                      <a:pt x="58" y="33"/>
                      <a:pt x="57" y="31"/>
                      <a:pt x="55" y="31"/>
                    </a:cubicBezTo>
                    <a:cubicBezTo>
                      <a:pt x="54" y="31"/>
                      <a:pt x="53" y="28"/>
                      <a:pt x="52" y="27"/>
                    </a:cubicBezTo>
                    <a:cubicBezTo>
                      <a:pt x="52" y="26"/>
                      <a:pt x="54" y="25"/>
                      <a:pt x="55" y="25"/>
                    </a:cubicBezTo>
                    <a:cubicBezTo>
                      <a:pt x="56" y="24"/>
                      <a:pt x="57" y="22"/>
                      <a:pt x="56" y="20"/>
                    </a:cubicBezTo>
                    <a:cubicBezTo>
                      <a:pt x="56" y="18"/>
                      <a:pt x="54" y="17"/>
                      <a:pt x="53" y="18"/>
                    </a:cubicBezTo>
                    <a:cubicBezTo>
                      <a:pt x="51" y="18"/>
                      <a:pt x="49" y="16"/>
                      <a:pt x="48" y="16"/>
                    </a:cubicBezTo>
                    <a:cubicBezTo>
                      <a:pt x="48" y="15"/>
                      <a:pt x="48" y="13"/>
                      <a:pt x="49" y="12"/>
                    </a:cubicBezTo>
                    <a:cubicBezTo>
                      <a:pt x="50" y="11"/>
                      <a:pt x="50" y="9"/>
                      <a:pt x="48" y="8"/>
                    </a:cubicBezTo>
                    <a:cubicBezTo>
                      <a:pt x="47" y="6"/>
                      <a:pt x="45" y="6"/>
                      <a:pt x="44" y="7"/>
                    </a:cubicBezTo>
                    <a:cubicBezTo>
                      <a:pt x="42" y="8"/>
                      <a:pt x="40" y="8"/>
                      <a:pt x="39" y="8"/>
                    </a:cubicBezTo>
                    <a:cubicBezTo>
                      <a:pt x="38" y="7"/>
                      <a:pt x="38" y="6"/>
                      <a:pt x="38" y="4"/>
                    </a:cubicBezTo>
                    <a:cubicBezTo>
                      <a:pt x="38" y="3"/>
                      <a:pt x="37" y="1"/>
                      <a:pt x="35" y="1"/>
                    </a:cubicBezTo>
                    <a:cubicBezTo>
                      <a:pt x="33" y="0"/>
                      <a:pt x="31" y="1"/>
                      <a:pt x="30" y="3"/>
                    </a:cubicBezTo>
                    <a:cubicBezTo>
                      <a:pt x="30" y="4"/>
                      <a:pt x="28" y="5"/>
                      <a:pt x="27" y="5"/>
                    </a:cubicBezTo>
                    <a:cubicBezTo>
                      <a:pt x="26" y="6"/>
                      <a:pt x="25" y="4"/>
                      <a:pt x="24" y="3"/>
                    </a:cubicBezTo>
                    <a:cubicBezTo>
                      <a:pt x="24" y="1"/>
                      <a:pt x="22" y="1"/>
                      <a:pt x="20" y="1"/>
                    </a:cubicBezTo>
                    <a:cubicBezTo>
                      <a:pt x="18" y="2"/>
                      <a:pt x="16" y="4"/>
                      <a:pt x="17" y="5"/>
                    </a:cubicBezTo>
                    <a:cubicBezTo>
                      <a:pt x="17" y="7"/>
                      <a:pt x="16" y="9"/>
                      <a:pt x="15" y="10"/>
                    </a:cubicBezTo>
                    <a:cubicBezTo>
                      <a:pt x="14" y="10"/>
                      <a:pt x="13" y="10"/>
                      <a:pt x="12" y="9"/>
                    </a:cubicBezTo>
                    <a:cubicBezTo>
                      <a:pt x="10" y="8"/>
                      <a:pt x="8" y="8"/>
                      <a:pt x="7" y="10"/>
                    </a:cubicBezTo>
                    <a:cubicBezTo>
                      <a:pt x="6" y="11"/>
                      <a:pt x="5" y="13"/>
                      <a:pt x="6" y="14"/>
                    </a:cubicBezTo>
                    <a:close/>
                    <a:moveTo>
                      <a:pt x="23" y="13"/>
                    </a:moveTo>
                    <a:cubicBezTo>
                      <a:pt x="32" y="10"/>
                      <a:pt x="42" y="15"/>
                      <a:pt x="45" y="24"/>
                    </a:cubicBezTo>
                    <a:cubicBezTo>
                      <a:pt x="47" y="33"/>
                      <a:pt x="43" y="42"/>
                      <a:pt x="34" y="45"/>
                    </a:cubicBezTo>
                    <a:cubicBezTo>
                      <a:pt x="25" y="48"/>
                      <a:pt x="15" y="43"/>
                      <a:pt x="13" y="34"/>
                    </a:cubicBezTo>
                    <a:cubicBezTo>
                      <a:pt x="10" y="26"/>
                      <a:pt x="15" y="16"/>
                      <a:pt x="23" y="1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  <p:sp>
            <p:nvSpPr>
              <p:cNvPr id="21" name="Freeform 302"/>
              <p:cNvSpPr>
                <a:spLocks noEditPoints="1"/>
              </p:cNvSpPr>
              <p:nvPr/>
            </p:nvSpPr>
            <p:spPr bwMode="auto">
              <a:xfrm>
                <a:off x="5084781" y="971548"/>
                <a:ext cx="139701" cy="139700"/>
              </a:xfrm>
              <a:custGeom>
                <a:avLst/>
                <a:gdLst>
                  <a:gd name="T0" fmla="*/ 4 w 37"/>
                  <a:gd name="T1" fmla="*/ 9 h 37"/>
                  <a:gd name="T2" fmla="*/ 5 w 37"/>
                  <a:gd name="T3" fmla="*/ 12 h 37"/>
                  <a:gd name="T4" fmla="*/ 2 w 37"/>
                  <a:gd name="T5" fmla="*/ 12 h 37"/>
                  <a:gd name="T6" fmla="*/ 0 w 37"/>
                  <a:gd name="T7" fmla="*/ 14 h 37"/>
                  <a:gd name="T8" fmla="*/ 1 w 37"/>
                  <a:gd name="T9" fmla="*/ 17 h 37"/>
                  <a:gd name="T10" fmla="*/ 3 w 37"/>
                  <a:gd name="T11" fmla="*/ 20 h 37"/>
                  <a:gd name="T12" fmla="*/ 2 w 37"/>
                  <a:gd name="T13" fmla="*/ 21 h 37"/>
                  <a:gd name="T14" fmla="*/ 1 w 37"/>
                  <a:gd name="T15" fmla="*/ 24 h 37"/>
                  <a:gd name="T16" fmla="*/ 3 w 37"/>
                  <a:gd name="T17" fmla="*/ 26 h 37"/>
                  <a:gd name="T18" fmla="*/ 5 w 37"/>
                  <a:gd name="T19" fmla="*/ 26 h 37"/>
                  <a:gd name="T20" fmla="*/ 5 w 37"/>
                  <a:gd name="T21" fmla="*/ 29 h 37"/>
                  <a:gd name="T22" fmla="*/ 6 w 37"/>
                  <a:gd name="T23" fmla="*/ 32 h 37"/>
                  <a:gd name="T24" fmla="*/ 9 w 37"/>
                  <a:gd name="T25" fmla="*/ 33 h 37"/>
                  <a:gd name="T26" fmla="*/ 12 w 37"/>
                  <a:gd name="T27" fmla="*/ 32 h 37"/>
                  <a:gd name="T28" fmla="*/ 12 w 37"/>
                  <a:gd name="T29" fmla="*/ 34 h 37"/>
                  <a:gd name="T30" fmla="*/ 15 w 37"/>
                  <a:gd name="T31" fmla="*/ 37 h 37"/>
                  <a:gd name="T32" fmla="*/ 17 w 37"/>
                  <a:gd name="T33" fmla="*/ 35 h 37"/>
                  <a:gd name="T34" fmla="*/ 20 w 37"/>
                  <a:gd name="T35" fmla="*/ 34 h 37"/>
                  <a:gd name="T36" fmla="*/ 21 w 37"/>
                  <a:gd name="T37" fmla="*/ 35 h 37"/>
                  <a:gd name="T38" fmla="*/ 24 w 37"/>
                  <a:gd name="T39" fmla="*/ 36 h 37"/>
                  <a:gd name="T40" fmla="*/ 26 w 37"/>
                  <a:gd name="T41" fmla="*/ 34 h 37"/>
                  <a:gd name="T42" fmla="*/ 27 w 37"/>
                  <a:gd name="T43" fmla="*/ 31 h 37"/>
                  <a:gd name="T44" fmla="*/ 29 w 37"/>
                  <a:gd name="T45" fmla="*/ 32 h 37"/>
                  <a:gd name="T46" fmla="*/ 32 w 37"/>
                  <a:gd name="T47" fmla="*/ 31 h 37"/>
                  <a:gd name="T48" fmla="*/ 33 w 37"/>
                  <a:gd name="T49" fmla="*/ 28 h 37"/>
                  <a:gd name="T50" fmla="*/ 32 w 37"/>
                  <a:gd name="T51" fmla="*/ 25 h 37"/>
                  <a:gd name="T52" fmla="*/ 35 w 37"/>
                  <a:gd name="T53" fmla="*/ 24 h 37"/>
                  <a:gd name="T54" fmla="*/ 37 w 37"/>
                  <a:gd name="T55" fmla="*/ 22 h 37"/>
                  <a:gd name="T56" fmla="*/ 36 w 37"/>
                  <a:gd name="T57" fmla="*/ 19 h 37"/>
                  <a:gd name="T58" fmla="*/ 34 w 37"/>
                  <a:gd name="T59" fmla="*/ 17 h 37"/>
                  <a:gd name="T60" fmla="*/ 35 w 37"/>
                  <a:gd name="T61" fmla="*/ 15 h 37"/>
                  <a:gd name="T62" fmla="*/ 36 w 37"/>
                  <a:gd name="T63" fmla="*/ 12 h 37"/>
                  <a:gd name="T64" fmla="*/ 34 w 37"/>
                  <a:gd name="T65" fmla="*/ 11 h 37"/>
                  <a:gd name="T66" fmla="*/ 31 w 37"/>
                  <a:gd name="T67" fmla="*/ 9 h 37"/>
                  <a:gd name="T68" fmla="*/ 32 w 37"/>
                  <a:gd name="T69" fmla="*/ 7 h 37"/>
                  <a:gd name="T70" fmla="*/ 31 w 37"/>
                  <a:gd name="T71" fmla="*/ 4 h 37"/>
                  <a:gd name="T72" fmla="*/ 28 w 37"/>
                  <a:gd name="T73" fmla="*/ 4 h 37"/>
                  <a:gd name="T74" fmla="*/ 25 w 37"/>
                  <a:gd name="T75" fmla="*/ 4 h 37"/>
                  <a:gd name="T76" fmla="*/ 25 w 37"/>
                  <a:gd name="T77" fmla="*/ 2 h 37"/>
                  <a:gd name="T78" fmla="*/ 22 w 37"/>
                  <a:gd name="T79" fmla="*/ 0 h 37"/>
                  <a:gd name="T80" fmla="*/ 20 w 37"/>
                  <a:gd name="T81" fmla="*/ 1 h 37"/>
                  <a:gd name="T82" fmla="*/ 17 w 37"/>
                  <a:gd name="T83" fmla="*/ 3 h 37"/>
                  <a:gd name="T84" fmla="*/ 16 w 37"/>
                  <a:gd name="T85" fmla="*/ 1 h 37"/>
                  <a:gd name="T86" fmla="*/ 13 w 37"/>
                  <a:gd name="T87" fmla="*/ 0 h 37"/>
                  <a:gd name="T88" fmla="*/ 11 w 37"/>
                  <a:gd name="T89" fmla="*/ 3 h 37"/>
                  <a:gd name="T90" fmla="*/ 10 w 37"/>
                  <a:gd name="T91" fmla="*/ 6 h 37"/>
                  <a:gd name="T92" fmla="*/ 8 w 37"/>
                  <a:gd name="T93" fmla="*/ 5 h 37"/>
                  <a:gd name="T94" fmla="*/ 5 w 37"/>
                  <a:gd name="T95" fmla="*/ 6 h 37"/>
                  <a:gd name="T96" fmla="*/ 4 w 37"/>
                  <a:gd name="T97" fmla="*/ 9 h 37"/>
                  <a:gd name="T98" fmla="*/ 15 w 37"/>
                  <a:gd name="T99" fmla="*/ 8 h 37"/>
                  <a:gd name="T100" fmla="*/ 29 w 37"/>
                  <a:gd name="T101" fmla="*/ 15 h 37"/>
                  <a:gd name="T102" fmla="*/ 22 w 37"/>
                  <a:gd name="T103" fmla="*/ 29 h 37"/>
                  <a:gd name="T104" fmla="*/ 8 w 37"/>
                  <a:gd name="T105" fmla="*/ 22 h 37"/>
                  <a:gd name="T106" fmla="*/ 15 w 37"/>
                  <a:gd name="T107" fmla="*/ 8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7" h="37">
                    <a:moveTo>
                      <a:pt x="4" y="9"/>
                    </a:moveTo>
                    <a:cubicBezTo>
                      <a:pt x="5" y="9"/>
                      <a:pt x="5" y="11"/>
                      <a:pt x="5" y="12"/>
                    </a:cubicBezTo>
                    <a:cubicBezTo>
                      <a:pt x="4" y="12"/>
                      <a:pt x="3" y="12"/>
                      <a:pt x="2" y="12"/>
                    </a:cubicBezTo>
                    <a:cubicBezTo>
                      <a:pt x="1" y="12"/>
                      <a:pt x="0" y="13"/>
                      <a:pt x="0" y="14"/>
                    </a:cubicBezTo>
                    <a:cubicBezTo>
                      <a:pt x="0" y="16"/>
                      <a:pt x="0" y="17"/>
                      <a:pt x="1" y="17"/>
                    </a:cubicBezTo>
                    <a:cubicBezTo>
                      <a:pt x="2" y="17"/>
                      <a:pt x="3" y="19"/>
                      <a:pt x="3" y="20"/>
                    </a:cubicBezTo>
                    <a:cubicBezTo>
                      <a:pt x="3" y="20"/>
                      <a:pt x="2" y="21"/>
                      <a:pt x="2" y="21"/>
                    </a:cubicBezTo>
                    <a:cubicBezTo>
                      <a:pt x="1" y="21"/>
                      <a:pt x="0" y="23"/>
                      <a:pt x="1" y="24"/>
                    </a:cubicBezTo>
                    <a:cubicBezTo>
                      <a:pt x="1" y="25"/>
                      <a:pt x="2" y="26"/>
                      <a:pt x="3" y="26"/>
                    </a:cubicBezTo>
                    <a:cubicBezTo>
                      <a:pt x="4" y="26"/>
                      <a:pt x="5" y="26"/>
                      <a:pt x="5" y="26"/>
                    </a:cubicBezTo>
                    <a:cubicBezTo>
                      <a:pt x="6" y="27"/>
                      <a:pt x="6" y="28"/>
                      <a:pt x="5" y="29"/>
                    </a:cubicBezTo>
                    <a:cubicBezTo>
                      <a:pt x="5" y="30"/>
                      <a:pt x="5" y="31"/>
                      <a:pt x="6" y="32"/>
                    </a:cubicBezTo>
                    <a:cubicBezTo>
                      <a:pt x="7" y="33"/>
                      <a:pt x="8" y="33"/>
                      <a:pt x="9" y="33"/>
                    </a:cubicBezTo>
                    <a:cubicBezTo>
                      <a:pt x="10" y="32"/>
                      <a:pt x="11" y="32"/>
                      <a:pt x="12" y="32"/>
                    </a:cubicBezTo>
                    <a:cubicBezTo>
                      <a:pt x="12" y="32"/>
                      <a:pt x="13" y="33"/>
                      <a:pt x="12" y="34"/>
                    </a:cubicBezTo>
                    <a:cubicBezTo>
                      <a:pt x="12" y="35"/>
                      <a:pt x="13" y="36"/>
                      <a:pt x="15" y="37"/>
                    </a:cubicBezTo>
                    <a:cubicBezTo>
                      <a:pt x="16" y="37"/>
                      <a:pt x="17" y="36"/>
                      <a:pt x="17" y="35"/>
                    </a:cubicBezTo>
                    <a:cubicBezTo>
                      <a:pt x="18" y="34"/>
                      <a:pt x="19" y="34"/>
                      <a:pt x="20" y="34"/>
                    </a:cubicBezTo>
                    <a:cubicBezTo>
                      <a:pt x="20" y="34"/>
                      <a:pt x="21" y="34"/>
                      <a:pt x="21" y="35"/>
                    </a:cubicBezTo>
                    <a:cubicBezTo>
                      <a:pt x="22" y="36"/>
                      <a:pt x="23" y="37"/>
                      <a:pt x="24" y="36"/>
                    </a:cubicBezTo>
                    <a:cubicBezTo>
                      <a:pt x="26" y="36"/>
                      <a:pt x="26" y="35"/>
                      <a:pt x="26" y="34"/>
                    </a:cubicBezTo>
                    <a:cubicBezTo>
                      <a:pt x="26" y="33"/>
                      <a:pt x="27" y="31"/>
                      <a:pt x="27" y="31"/>
                    </a:cubicBezTo>
                    <a:cubicBezTo>
                      <a:pt x="28" y="31"/>
                      <a:pt x="29" y="31"/>
                      <a:pt x="29" y="32"/>
                    </a:cubicBezTo>
                    <a:cubicBezTo>
                      <a:pt x="30" y="32"/>
                      <a:pt x="32" y="32"/>
                      <a:pt x="32" y="31"/>
                    </a:cubicBezTo>
                    <a:cubicBezTo>
                      <a:pt x="33" y="30"/>
                      <a:pt x="34" y="28"/>
                      <a:pt x="33" y="28"/>
                    </a:cubicBezTo>
                    <a:cubicBezTo>
                      <a:pt x="32" y="27"/>
                      <a:pt x="32" y="25"/>
                      <a:pt x="32" y="25"/>
                    </a:cubicBezTo>
                    <a:cubicBezTo>
                      <a:pt x="33" y="24"/>
                      <a:pt x="34" y="24"/>
                      <a:pt x="35" y="24"/>
                    </a:cubicBezTo>
                    <a:cubicBezTo>
                      <a:pt x="36" y="24"/>
                      <a:pt x="37" y="24"/>
                      <a:pt x="37" y="22"/>
                    </a:cubicBezTo>
                    <a:cubicBezTo>
                      <a:pt x="37" y="21"/>
                      <a:pt x="37" y="20"/>
                      <a:pt x="36" y="19"/>
                    </a:cubicBezTo>
                    <a:cubicBezTo>
                      <a:pt x="35" y="19"/>
                      <a:pt x="34" y="18"/>
                      <a:pt x="34" y="17"/>
                    </a:cubicBezTo>
                    <a:cubicBezTo>
                      <a:pt x="34" y="16"/>
                      <a:pt x="35" y="16"/>
                      <a:pt x="35" y="15"/>
                    </a:cubicBezTo>
                    <a:cubicBezTo>
                      <a:pt x="36" y="15"/>
                      <a:pt x="37" y="14"/>
                      <a:pt x="36" y="12"/>
                    </a:cubicBezTo>
                    <a:cubicBezTo>
                      <a:pt x="36" y="11"/>
                      <a:pt x="35" y="10"/>
                      <a:pt x="34" y="11"/>
                    </a:cubicBezTo>
                    <a:cubicBezTo>
                      <a:pt x="33" y="11"/>
                      <a:pt x="31" y="10"/>
                      <a:pt x="31" y="9"/>
                    </a:cubicBezTo>
                    <a:cubicBezTo>
                      <a:pt x="31" y="9"/>
                      <a:pt x="31" y="8"/>
                      <a:pt x="32" y="7"/>
                    </a:cubicBezTo>
                    <a:cubicBezTo>
                      <a:pt x="32" y="7"/>
                      <a:pt x="32" y="5"/>
                      <a:pt x="31" y="4"/>
                    </a:cubicBezTo>
                    <a:cubicBezTo>
                      <a:pt x="30" y="3"/>
                      <a:pt x="29" y="3"/>
                      <a:pt x="28" y="4"/>
                    </a:cubicBezTo>
                    <a:cubicBezTo>
                      <a:pt x="27" y="5"/>
                      <a:pt x="26" y="5"/>
                      <a:pt x="25" y="4"/>
                    </a:cubicBezTo>
                    <a:cubicBezTo>
                      <a:pt x="25" y="4"/>
                      <a:pt x="24" y="3"/>
                      <a:pt x="25" y="2"/>
                    </a:cubicBezTo>
                    <a:cubicBezTo>
                      <a:pt x="25" y="1"/>
                      <a:pt x="24" y="0"/>
                      <a:pt x="22" y="0"/>
                    </a:cubicBezTo>
                    <a:cubicBezTo>
                      <a:pt x="21" y="0"/>
                      <a:pt x="20" y="0"/>
                      <a:pt x="20" y="1"/>
                    </a:cubicBezTo>
                    <a:cubicBezTo>
                      <a:pt x="19" y="2"/>
                      <a:pt x="18" y="3"/>
                      <a:pt x="17" y="3"/>
                    </a:cubicBezTo>
                    <a:cubicBezTo>
                      <a:pt x="17" y="3"/>
                      <a:pt x="16" y="2"/>
                      <a:pt x="16" y="1"/>
                    </a:cubicBezTo>
                    <a:cubicBezTo>
                      <a:pt x="15" y="0"/>
                      <a:pt x="14" y="0"/>
                      <a:pt x="13" y="0"/>
                    </a:cubicBezTo>
                    <a:cubicBezTo>
                      <a:pt x="11" y="1"/>
                      <a:pt x="11" y="2"/>
                      <a:pt x="11" y="3"/>
                    </a:cubicBezTo>
                    <a:cubicBezTo>
                      <a:pt x="11" y="4"/>
                      <a:pt x="10" y="5"/>
                      <a:pt x="10" y="6"/>
                    </a:cubicBezTo>
                    <a:cubicBezTo>
                      <a:pt x="9" y="6"/>
                      <a:pt x="8" y="6"/>
                      <a:pt x="8" y="5"/>
                    </a:cubicBezTo>
                    <a:cubicBezTo>
                      <a:pt x="7" y="4"/>
                      <a:pt x="5" y="5"/>
                      <a:pt x="5" y="6"/>
                    </a:cubicBezTo>
                    <a:cubicBezTo>
                      <a:pt x="4" y="7"/>
                      <a:pt x="3" y="8"/>
                      <a:pt x="4" y="9"/>
                    </a:cubicBezTo>
                    <a:close/>
                    <a:moveTo>
                      <a:pt x="15" y="8"/>
                    </a:moveTo>
                    <a:cubicBezTo>
                      <a:pt x="21" y="6"/>
                      <a:pt x="27" y="9"/>
                      <a:pt x="29" y="15"/>
                    </a:cubicBezTo>
                    <a:cubicBezTo>
                      <a:pt x="31" y="21"/>
                      <a:pt x="27" y="27"/>
                      <a:pt x="22" y="29"/>
                    </a:cubicBezTo>
                    <a:cubicBezTo>
                      <a:pt x="16" y="30"/>
                      <a:pt x="10" y="27"/>
                      <a:pt x="8" y="22"/>
                    </a:cubicBezTo>
                    <a:cubicBezTo>
                      <a:pt x="6" y="16"/>
                      <a:pt x="10" y="10"/>
                      <a:pt x="15" y="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  <p:sp>
            <p:nvSpPr>
              <p:cNvPr id="22" name="Freeform 303"/>
              <p:cNvSpPr>
                <a:spLocks noEditPoints="1"/>
              </p:cNvSpPr>
              <p:nvPr/>
            </p:nvSpPr>
            <p:spPr bwMode="auto">
              <a:xfrm>
                <a:off x="5084763" y="1111250"/>
                <a:ext cx="109538" cy="104775"/>
              </a:xfrm>
              <a:custGeom>
                <a:avLst/>
                <a:gdLst>
                  <a:gd name="T0" fmla="*/ 3 w 29"/>
                  <a:gd name="T1" fmla="*/ 7 h 28"/>
                  <a:gd name="T2" fmla="*/ 4 w 29"/>
                  <a:gd name="T3" fmla="*/ 9 h 28"/>
                  <a:gd name="T4" fmla="*/ 2 w 29"/>
                  <a:gd name="T5" fmla="*/ 9 h 28"/>
                  <a:gd name="T6" fmla="*/ 0 w 29"/>
                  <a:gd name="T7" fmla="*/ 11 h 28"/>
                  <a:gd name="T8" fmla="*/ 1 w 29"/>
                  <a:gd name="T9" fmla="*/ 13 h 28"/>
                  <a:gd name="T10" fmla="*/ 3 w 29"/>
                  <a:gd name="T11" fmla="*/ 15 h 28"/>
                  <a:gd name="T12" fmla="*/ 1 w 29"/>
                  <a:gd name="T13" fmla="*/ 16 h 28"/>
                  <a:gd name="T14" fmla="*/ 1 w 29"/>
                  <a:gd name="T15" fmla="*/ 19 h 28"/>
                  <a:gd name="T16" fmla="*/ 3 w 29"/>
                  <a:gd name="T17" fmla="*/ 20 h 28"/>
                  <a:gd name="T18" fmla="*/ 4 w 29"/>
                  <a:gd name="T19" fmla="*/ 20 h 28"/>
                  <a:gd name="T20" fmla="*/ 4 w 29"/>
                  <a:gd name="T21" fmla="*/ 23 h 28"/>
                  <a:gd name="T22" fmla="*/ 5 w 29"/>
                  <a:gd name="T23" fmla="*/ 25 h 28"/>
                  <a:gd name="T24" fmla="*/ 7 w 29"/>
                  <a:gd name="T25" fmla="*/ 25 h 28"/>
                  <a:gd name="T26" fmla="*/ 9 w 29"/>
                  <a:gd name="T27" fmla="*/ 25 h 28"/>
                  <a:gd name="T28" fmla="*/ 10 w 29"/>
                  <a:gd name="T29" fmla="*/ 27 h 28"/>
                  <a:gd name="T30" fmla="*/ 11 w 29"/>
                  <a:gd name="T31" fmla="*/ 28 h 28"/>
                  <a:gd name="T32" fmla="*/ 13 w 29"/>
                  <a:gd name="T33" fmla="*/ 27 h 28"/>
                  <a:gd name="T34" fmla="*/ 15 w 29"/>
                  <a:gd name="T35" fmla="*/ 26 h 28"/>
                  <a:gd name="T36" fmla="*/ 17 w 29"/>
                  <a:gd name="T37" fmla="*/ 27 h 28"/>
                  <a:gd name="T38" fmla="*/ 19 w 29"/>
                  <a:gd name="T39" fmla="*/ 28 h 28"/>
                  <a:gd name="T40" fmla="*/ 20 w 29"/>
                  <a:gd name="T41" fmla="*/ 26 h 28"/>
                  <a:gd name="T42" fmla="*/ 21 w 29"/>
                  <a:gd name="T43" fmla="*/ 24 h 28"/>
                  <a:gd name="T44" fmla="*/ 23 w 29"/>
                  <a:gd name="T45" fmla="*/ 24 h 28"/>
                  <a:gd name="T46" fmla="*/ 25 w 29"/>
                  <a:gd name="T47" fmla="*/ 24 h 28"/>
                  <a:gd name="T48" fmla="*/ 25 w 29"/>
                  <a:gd name="T49" fmla="*/ 21 h 28"/>
                  <a:gd name="T50" fmla="*/ 25 w 29"/>
                  <a:gd name="T51" fmla="*/ 19 h 28"/>
                  <a:gd name="T52" fmla="*/ 27 w 29"/>
                  <a:gd name="T53" fmla="*/ 19 h 28"/>
                  <a:gd name="T54" fmla="*/ 29 w 29"/>
                  <a:gd name="T55" fmla="*/ 17 h 28"/>
                  <a:gd name="T56" fmla="*/ 28 w 29"/>
                  <a:gd name="T57" fmla="*/ 15 h 28"/>
                  <a:gd name="T58" fmla="*/ 26 w 29"/>
                  <a:gd name="T59" fmla="*/ 13 h 28"/>
                  <a:gd name="T60" fmla="*/ 27 w 29"/>
                  <a:gd name="T61" fmla="*/ 12 h 28"/>
                  <a:gd name="T62" fmla="*/ 28 w 29"/>
                  <a:gd name="T63" fmla="*/ 10 h 28"/>
                  <a:gd name="T64" fmla="*/ 26 w 29"/>
                  <a:gd name="T65" fmla="*/ 8 h 28"/>
                  <a:gd name="T66" fmla="*/ 24 w 29"/>
                  <a:gd name="T67" fmla="*/ 7 h 28"/>
                  <a:gd name="T68" fmla="*/ 25 w 29"/>
                  <a:gd name="T69" fmla="*/ 6 h 28"/>
                  <a:gd name="T70" fmla="*/ 24 w 29"/>
                  <a:gd name="T71" fmla="*/ 3 h 28"/>
                  <a:gd name="T72" fmla="*/ 22 w 29"/>
                  <a:gd name="T73" fmla="*/ 3 h 28"/>
                  <a:gd name="T74" fmla="*/ 19 w 29"/>
                  <a:gd name="T75" fmla="*/ 3 h 28"/>
                  <a:gd name="T76" fmla="*/ 19 w 29"/>
                  <a:gd name="T77" fmla="*/ 2 h 28"/>
                  <a:gd name="T78" fmla="*/ 17 w 29"/>
                  <a:gd name="T79" fmla="*/ 0 h 28"/>
                  <a:gd name="T80" fmla="*/ 15 w 29"/>
                  <a:gd name="T81" fmla="*/ 1 h 28"/>
                  <a:gd name="T82" fmla="*/ 13 w 29"/>
                  <a:gd name="T83" fmla="*/ 2 h 28"/>
                  <a:gd name="T84" fmla="*/ 12 w 29"/>
                  <a:gd name="T85" fmla="*/ 1 h 28"/>
                  <a:gd name="T86" fmla="*/ 10 w 29"/>
                  <a:gd name="T87" fmla="*/ 0 h 28"/>
                  <a:gd name="T88" fmla="*/ 9 w 29"/>
                  <a:gd name="T89" fmla="*/ 2 h 28"/>
                  <a:gd name="T90" fmla="*/ 8 w 29"/>
                  <a:gd name="T91" fmla="*/ 4 h 28"/>
                  <a:gd name="T92" fmla="*/ 6 w 29"/>
                  <a:gd name="T93" fmla="*/ 4 h 28"/>
                  <a:gd name="T94" fmla="*/ 4 w 29"/>
                  <a:gd name="T95" fmla="*/ 4 h 28"/>
                  <a:gd name="T96" fmla="*/ 3 w 29"/>
                  <a:gd name="T97" fmla="*/ 7 h 28"/>
                  <a:gd name="T98" fmla="*/ 12 w 29"/>
                  <a:gd name="T99" fmla="*/ 6 h 28"/>
                  <a:gd name="T100" fmla="*/ 22 w 29"/>
                  <a:gd name="T101" fmla="*/ 12 h 28"/>
                  <a:gd name="T102" fmla="*/ 17 w 29"/>
                  <a:gd name="T103" fmla="*/ 22 h 28"/>
                  <a:gd name="T104" fmla="*/ 6 w 29"/>
                  <a:gd name="T105" fmla="*/ 17 h 28"/>
                  <a:gd name="T106" fmla="*/ 12 w 29"/>
                  <a:gd name="T107" fmla="*/ 6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29" h="28">
                    <a:moveTo>
                      <a:pt x="3" y="7"/>
                    </a:moveTo>
                    <a:cubicBezTo>
                      <a:pt x="4" y="7"/>
                      <a:pt x="4" y="9"/>
                      <a:pt x="4" y="9"/>
                    </a:cubicBezTo>
                    <a:cubicBezTo>
                      <a:pt x="4" y="9"/>
                      <a:pt x="3" y="10"/>
                      <a:pt x="2" y="9"/>
                    </a:cubicBezTo>
                    <a:cubicBezTo>
                      <a:pt x="1" y="9"/>
                      <a:pt x="0" y="10"/>
                      <a:pt x="0" y="11"/>
                    </a:cubicBezTo>
                    <a:cubicBezTo>
                      <a:pt x="0" y="12"/>
                      <a:pt x="0" y="13"/>
                      <a:pt x="1" y="13"/>
                    </a:cubicBezTo>
                    <a:cubicBezTo>
                      <a:pt x="2" y="13"/>
                      <a:pt x="3" y="15"/>
                      <a:pt x="3" y="15"/>
                    </a:cubicBezTo>
                    <a:cubicBezTo>
                      <a:pt x="3" y="16"/>
                      <a:pt x="2" y="16"/>
                      <a:pt x="1" y="16"/>
                    </a:cubicBezTo>
                    <a:cubicBezTo>
                      <a:pt x="1" y="17"/>
                      <a:pt x="0" y="18"/>
                      <a:pt x="1" y="19"/>
                    </a:cubicBezTo>
                    <a:cubicBezTo>
                      <a:pt x="1" y="20"/>
                      <a:pt x="2" y="20"/>
                      <a:pt x="3" y="20"/>
                    </a:cubicBezTo>
                    <a:cubicBezTo>
                      <a:pt x="3" y="20"/>
                      <a:pt x="4" y="20"/>
                      <a:pt x="4" y="20"/>
                    </a:cubicBezTo>
                    <a:cubicBezTo>
                      <a:pt x="4" y="21"/>
                      <a:pt x="5" y="22"/>
                      <a:pt x="4" y="23"/>
                    </a:cubicBezTo>
                    <a:cubicBezTo>
                      <a:pt x="4" y="23"/>
                      <a:pt x="4" y="24"/>
                      <a:pt x="5" y="25"/>
                    </a:cubicBezTo>
                    <a:cubicBezTo>
                      <a:pt x="5" y="26"/>
                      <a:pt x="7" y="26"/>
                      <a:pt x="7" y="25"/>
                    </a:cubicBezTo>
                    <a:cubicBezTo>
                      <a:pt x="8" y="25"/>
                      <a:pt x="9" y="25"/>
                      <a:pt x="9" y="25"/>
                    </a:cubicBezTo>
                    <a:cubicBezTo>
                      <a:pt x="10" y="25"/>
                      <a:pt x="10" y="26"/>
                      <a:pt x="10" y="27"/>
                    </a:cubicBezTo>
                    <a:cubicBezTo>
                      <a:pt x="10" y="27"/>
                      <a:pt x="10" y="28"/>
                      <a:pt x="11" y="28"/>
                    </a:cubicBezTo>
                    <a:cubicBezTo>
                      <a:pt x="12" y="28"/>
                      <a:pt x="13" y="28"/>
                      <a:pt x="13" y="27"/>
                    </a:cubicBezTo>
                    <a:cubicBezTo>
                      <a:pt x="14" y="27"/>
                      <a:pt x="15" y="26"/>
                      <a:pt x="15" y="26"/>
                    </a:cubicBezTo>
                    <a:cubicBezTo>
                      <a:pt x="16" y="26"/>
                      <a:pt x="16" y="26"/>
                      <a:pt x="17" y="27"/>
                    </a:cubicBezTo>
                    <a:cubicBezTo>
                      <a:pt x="17" y="28"/>
                      <a:pt x="18" y="28"/>
                      <a:pt x="19" y="28"/>
                    </a:cubicBezTo>
                    <a:cubicBezTo>
                      <a:pt x="20" y="28"/>
                      <a:pt x="20" y="27"/>
                      <a:pt x="20" y="26"/>
                    </a:cubicBezTo>
                    <a:cubicBezTo>
                      <a:pt x="20" y="25"/>
                      <a:pt x="21" y="24"/>
                      <a:pt x="21" y="24"/>
                    </a:cubicBezTo>
                    <a:cubicBezTo>
                      <a:pt x="21" y="24"/>
                      <a:pt x="22" y="24"/>
                      <a:pt x="23" y="24"/>
                    </a:cubicBezTo>
                    <a:cubicBezTo>
                      <a:pt x="23" y="25"/>
                      <a:pt x="24" y="25"/>
                      <a:pt x="25" y="24"/>
                    </a:cubicBezTo>
                    <a:cubicBezTo>
                      <a:pt x="26" y="23"/>
                      <a:pt x="26" y="22"/>
                      <a:pt x="25" y="21"/>
                    </a:cubicBezTo>
                    <a:cubicBezTo>
                      <a:pt x="25" y="21"/>
                      <a:pt x="25" y="20"/>
                      <a:pt x="25" y="19"/>
                    </a:cubicBezTo>
                    <a:cubicBezTo>
                      <a:pt x="25" y="19"/>
                      <a:pt x="26" y="19"/>
                      <a:pt x="27" y="19"/>
                    </a:cubicBezTo>
                    <a:cubicBezTo>
                      <a:pt x="28" y="19"/>
                      <a:pt x="28" y="18"/>
                      <a:pt x="29" y="17"/>
                    </a:cubicBezTo>
                    <a:cubicBezTo>
                      <a:pt x="29" y="16"/>
                      <a:pt x="28" y="15"/>
                      <a:pt x="28" y="15"/>
                    </a:cubicBezTo>
                    <a:cubicBezTo>
                      <a:pt x="27" y="15"/>
                      <a:pt x="26" y="14"/>
                      <a:pt x="26" y="13"/>
                    </a:cubicBezTo>
                    <a:cubicBezTo>
                      <a:pt x="26" y="13"/>
                      <a:pt x="27" y="12"/>
                      <a:pt x="27" y="12"/>
                    </a:cubicBezTo>
                    <a:cubicBezTo>
                      <a:pt x="28" y="12"/>
                      <a:pt x="28" y="11"/>
                      <a:pt x="28" y="10"/>
                    </a:cubicBezTo>
                    <a:cubicBezTo>
                      <a:pt x="28" y="9"/>
                      <a:pt x="27" y="8"/>
                      <a:pt x="26" y="8"/>
                    </a:cubicBezTo>
                    <a:cubicBezTo>
                      <a:pt x="26" y="9"/>
                      <a:pt x="24" y="8"/>
                      <a:pt x="24" y="7"/>
                    </a:cubicBezTo>
                    <a:cubicBezTo>
                      <a:pt x="24" y="7"/>
                      <a:pt x="24" y="6"/>
                      <a:pt x="25" y="6"/>
                    </a:cubicBezTo>
                    <a:cubicBezTo>
                      <a:pt x="25" y="5"/>
                      <a:pt x="25" y="4"/>
                      <a:pt x="24" y="3"/>
                    </a:cubicBezTo>
                    <a:cubicBezTo>
                      <a:pt x="23" y="3"/>
                      <a:pt x="22" y="3"/>
                      <a:pt x="22" y="3"/>
                    </a:cubicBezTo>
                    <a:cubicBezTo>
                      <a:pt x="21" y="4"/>
                      <a:pt x="20" y="4"/>
                      <a:pt x="19" y="3"/>
                    </a:cubicBezTo>
                    <a:cubicBezTo>
                      <a:pt x="19" y="3"/>
                      <a:pt x="19" y="2"/>
                      <a:pt x="19" y="2"/>
                    </a:cubicBezTo>
                    <a:cubicBezTo>
                      <a:pt x="19" y="1"/>
                      <a:pt x="18" y="0"/>
                      <a:pt x="17" y="0"/>
                    </a:cubicBezTo>
                    <a:cubicBezTo>
                      <a:pt x="16" y="0"/>
                      <a:pt x="15" y="0"/>
                      <a:pt x="15" y="1"/>
                    </a:cubicBezTo>
                    <a:cubicBezTo>
                      <a:pt x="15" y="2"/>
                      <a:pt x="14" y="2"/>
                      <a:pt x="13" y="2"/>
                    </a:cubicBezTo>
                    <a:cubicBezTo>
                      <a:pt x="13" y="2"/>
                      <a:pt x="12" y="2"/>
                      <a:pt x="12" y="1"/>
                    </a:cubicBezTo>
                    <a:cubicBezTo>
                      <a:pt x="12" y="0"/>
                      <a:pt x="11" y="0"/>
                      <a:pt x="10" y="0"/>
                    </a:cubicBezTo>
                    <a:cubicBezTo>
                      <a:pt x="9" y="1"/>
                      <a:pt x="8" y="2"/>
                      <a:pt x="9" y="2"/>
                    </a:cubicBezTo>
                    <a:cubicBezTo>
                      <a:pt x="9" y="3"/>
                      <a:pt x="8" y="4"/>
                      <a:pt x="8" y="4"/>
                    </a:cubicBezTo>
                    <a:cubicBezTo>
                      <a:pt x="7" y="5"/>
                      <a:pt x="7" y="4"/>
                      <a:pt x="6" y="4"/>
                    </a:cubicBezTo>
                    <a:cubicBezTo>
                      <a:pt x="5" y="3"/>
                      <a:pt x="4" y="4"/>
                      <a:pt x="4" y="4"/>
                    </a:cubicBezTo>
                    <a:cubicBezTo>
                      <a:pt x="3" y="5"/>
                      <a:pt x="3" y="6"/>
                      <a:pt x="3" y="7"/>
                    </a:cubicBezTo>
                    <a:close/>
                    <a:moveTo>
                      <a:pt x="12" y="6"/>
                    </a:moveTo>
                    <a:cubicBezTo>
                      <a:pt x="16" y="5"/>
                      <a:pt x="21" y="7"/>
                      <a:pt x="22" y="12"/>
                    </a:cubicBezTo>
                    <a:cubicBezTo>
                      <a:pt x="24" y="16"/>
                      <a:pt x="21" y="21"/>
                      <a:pt x="17" y="22"/>
                    </a:cubicBezTo>
                    <a:cubicBezTo>
                      <a:pt x="13" y="23"/>
                      <a:pt x="8" y="21"/>
                      <a:pt x="6" y="17"/>
                    </a:cubicBezTo>
                    <a:cubicBezTo>
                      <a:pt x="5" y="12"/>
                      <a:pt x="7" y="8"/>
                      <a:pt x="12" y="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</p:grpSp>
      </p:grpSp>
      <p:grpSp>
        <p:nvGrpSpPr>
          <p:cNvPr id="24" name="组合 23"/>
          <p:cNvGrpSpPr/>
          <p:nvPr/>
        </p:nvGrpSpPr>
        <p:grpSpPr>
          <a:xfrm>
            <a:off x="7970524" y="3462843"/>
            <a:ext cx="662952" cy="663125"/>
            <a:chOff x="8125599" y="1434035"/>
            <a:chExt cx="2036802" cy="2036802"/>
          </a:xfrm>
        </p:grpSpPr>
        <p:sp>
          <p:nvSpPr>
            <p:cNvPr id="26" name="椭圆 25"/>
            <p:cNvSpPr/>
            <p:nvPr/>
          </p:nvSpPr>
          <p:spPr>
            <a:xfrm>
              <a:off x="8125599" y="1434035"/>
              <a:ext cx="2036802" cy="2036802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27" name="Freeform 9"/>
            <p:cNvSpPr>
              <a:spLocks noEditPoints="1"/>
            </p:cNvSpPr>
            <p:nvPr/>
          </p:nvSpPr>
          <p:spPr bwMode="auto">
            <a:xfrm rot="19469485">
              <a:off x="8577909" y="1818269"/>
              <a:ext cx="1162163" cy="1238355"/>
            </a:xfrm>
            <a:custGeom>
              <a:avLst/>
              <a:gdLst>
                <a:gd name="T0" fmla="*/ 147 w 243"/>
                <a:gd name="T1" fmla="*/ 240 h 269"/>
                <a:gd name="T2" fmla="*/ 90 w 243"/>
                <a:gd name="T3" fmla="*/ 234 h 269"/>
                <a:gd name="T4" fmla="*/ 147 w 243"/>
                <a:gd name="T5" fmla="*/ 227 h 269"/>
                <a:gd name="T6" fmla="*/ 147 w 243"/>
                <a:gd name="T7" fmla="*/ 243 h 269"/>
                <a:gd name="T8" fmla="*/ 90 w 243"/>
                <a:gd name="T9" fmla="*/ 252 h 269"/>
                <a:gd name="T10" fmla="*/ 96 w 243"/>
                <a:gd name="T11" fmla="*/ 256 h 269"/>
                <a:gd name="T12" fmla="*/ 105 w 243"/>
                <a:gd name="T13" fmla="*/ 262 h 269"/>
                <a:gd name="T14" fmla="*/ 126 w 243"/>
                <a:gd name="T15" fmla="*/ 269 h 269"/>
                <a:gd name="T16" fmla="*/ 138 w 243"/>
                <a:gd name="T17" fmla="*/ 261 h 269"/>
                <a:gd name="T18" fmla="*/ 147 w 243"/>
                <a:gd name="T19" fmla="*/ 256 h 269"/>
                <a:gd name="T20" fmla="*/ 147 w 243"/>
                <a:gd name="T21" fmla="*/ 243 h 269"/>
                <a:gd name="T22" fmla="*/ 128 w 243"/>
                <a:gd name="T23" fmla="*/ 32 h 269"/>
                <a:gd name="T24" fmla="*/ 122 w 243"/>
                <a:gd name="T25" fmla="*/ 0 h 269"/>
                <a:gd name="T26" fmla="*/ 115 w 243"/>
                <a:gd name="T27" fmla="*/ 32 h 269"/>
                <a:gd name="T28" fmla="*/ 54 w 243"/>
                <a:gd name="T29" fmla="*/ 63 h 269"/>
                <a:gd name="T30" fmla="*/ 63 w 243"/>
                <a:gd name="T31" fmla="*/ 63 h 269"/>
                <a:gd name="T32" fmla="*/ 45 w 243"/>
                <a:gd name="T33" fmla="*/ 36 h 269"/>
                <a:gd name="T34" fmla="*/ 36 w 243"/>
                <a:gd name="T35" fmla="*/ 45 h 269"/>
                <a:gd name="T36" fmla="*/ 38 w 243"/>
                <a:gd name="T37" fmla="*/ 122 h 269"/>
                <a:gd name="T38" fmla="*/ 6 w 243"/>
                <a:gd name="T39" fmla="*/ 115 h 269"/>
                <a:gd name="T40" fmla="*/ 6 w 243"/>
                <a:gd name="T41" fmla="*/ 128 h 269"/>
                <a:gd name="T42" fmla="*/ 38 w 243"/>
                <a:gd name="T43" fmla="*/ 122 h 269"/>
                <a:gd name="T44" fmla="*/ 36 w 243"/>
                <a:gd name="T45" fmla="*/ 199 h 269"/>
                <a:gd name="T46" fmla="*/ 40 w 243"/>
                <a:gd name="T47" fmla="*/ 209 h 269"/>
                <a:gd name="T48" fmla="*/ 63 w 243"/>
                <a:gd name="T49" fmla="*/ 189 h 269"/>
                <a:gd name="T50" fmla="*/ 54 w 243"/>
                <a:gd name="T51" fmla="*/ 180 h 269"/>
                <a:gd name="T52" fmla="*/ 180 w 243"/>
                <a:gd name="T53" fmla="*/ 180 h 269"/>
                <a:gd name="T54" fmla="*/ 199 w 243"/>
                <a:gd name="T55" fmla="*/ 208 h 269"/>
                <a:gd name="T56" fmla="*/ 208 w 243"/>
                <a:gd name="T57" fmla="*/ 208 h 269"/>
                <a:gd name="T58" fmla="*/ 189 w 243"/>
                <a:gd name="T59" fmla="*/ 180 h 269"/>
                <a:gd name="T60" fmla="*/ 211 w 243"/>
                <a:gd name="T61" fmla="*/ 115 h 269"/>
                <a:gd name="T62" fmla="*/ 211 w 243"/>
                <a:gd name="T63" fmla="*/ 128 h 269"/>
                <a:gd name="T64" fmla="*/ 243 w 243"/>
                <a:gd name="T65" fmla="*/ 122 h 269"/>
                <a:gd name="T66" fmla="*/ 185 w 243"/>
                <a:gd name="T67" fmla="*/ 65 h 269"/>
                <a:gd name="T68" fmla="*/ 208 w 243"/>
                <a:gd name="T69" fmla="*/ 45 h 269"/>
                <a:gd name="T70" fmla="*/ 199 w 243"/>
                <a:gd name="T71" fmla="*/ 36 h 269"/>
                <a:gd name="T72" fmla="*/ 180 w 243"/>
                <a:gd name="T73" fmla="*/ 63 h 269"/>
                <a:gd name="T74" fmla="*/ 154 w 243"/>
                <a:gd name="T75" fmla="*/ 218 h 269"/>
                <a:gd name="T76" fmla="*/ 96 w 243"/>
                <a:gd name="T77" fmla="*/ 224 h 269"/>
                <a:gd name="T78" fmla="*/ 96 w 243"/>
                <a:gd name="T79" fmla="*/ 211 h 269"/>
                <a:gd name="T80" fmla="*/ 122 w 243"/>
                <a:gd name="T81" fmla="*/ 58 h 269"/>
                <a:gd name="T82" fmla="*/ 148 w 243"/>
                <a:gd name="T83" fmla="*/ 211 h 269"/>
                <a:gd name="T84" fmla="*/ 107 w 243"/>
                <a:gd name="T85" fmla="*/ 76 h 269"/>
                <a:gd name="T86" fmla="*/ 67 w 243"/>
                <a:gd name="T87" fmla="*/ 111 h 269"/>
                <a:gd name="T88" fmla="*/ 72 w 243"/>
                <a:gd name="T89" fmla="*/ 117 h 269"/>
                <a:gd name="T90" fmla="*/ 104 w 243"/>
                <a:gd name="T91" fmla="*/ 82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43" h="269">
                  <a:moveTo>
                    <a:pt x="154" y="234"/>
                  </a:moveTo>
                  <a:cubicBezTo>
                    <a:pt x="154" y="237"/>
                    <a:pt x="151" y="240"/>
                    <a:pt x="147" y="240"/>
                  </a:cubicBezTo>
                  <a:cubicBezTo>
                    <a:pt x="96" y="240"/>
                    <a:pt x="96" y="240"/>
                    <a:pt x="96" y="240"/>
                  </a:cubicBezTo>
                  <a:cubicBezTo>
                    <a:pt x="92" y="240"/>
                    <a:pt x="90" y="237"/>
                    <a:pt x="90" y="234"/>
                  </a:cubicBezTo>
                  <a:cubicBezTo>
                    <a:pt x="90" y="230"/>
                    <a:pt x="92" y="227"/>
                    <a:pt x="96" y="227"/>
                  </a:cubicBezTo>
                  <a:cubicBezTo>
                    <a:pt x="147" y="227"/>
                    <a:pt x="147" y="227"/>
                    <a:pt x="147" y="227"/>
                  </a:cubicBezTo>
                  <a:cubicBezTo>
                    <a:pt x="151" y="227"/>
                    <a:pt x="154" y="230"/>
                    <a:pt x="154" y="234"/>
                  </a:cubicBezTo>
                  <a:close/>
                  <a:moveTo>
                    <a:pt x="147" y="243"/>
                  </a:moveTo>
                  <a:cubicBezTo>
                    <a:pt x="96" y="243"/>
                    <a:pt x="96" y="243"/>
                    <a:pt x="96" y="243"/>
                  </a:cubicBezTo>
                  <a:cubicBezTo>
                    <a:pt x="92" y="243"/>
                    <a:pt x="89" y="247"/>
                    <a:pt x="90" y="252"/>
                  </a:cubicBezTo>
                  <a:cubicBezTo>
                    <a:pt x="91" y="254"/>
                    <a:pt x="93" y="256"/>
                    <a:pt x="96" y="256"/>
                  </a:cubicBezTo>
                  <a:cubicBezTo>
                    <a:pt x="96" y="256"/>
                    <a:pt x="96" y="256"/>
                    <a:pt x="96" y="256"/>
                  </a:cubicBezTo>
                  <a:cubicBezTo>
                    <a:pt x="100" y="256"/>
                    <a:pt x="103" y="258"/>
                    <a:pt x="105" y="261"/>
                  </a:cubicBezTo>
                  <a:cubicBezTo>
                    <a:pt x="105" y="262"/>
                    <a:pt x="105" y="262"/>
                    <a:pt x="105" y="262"/>
                  </a:cubicBezTo>
                  <a:cubicBezTo>
                    <a:pt x="107" y="266"/>
                    <a:pt x="112" y="269"/>
                    <a:pt x="117" y="269"/>
                  </a:cubicBezTo>
                  <a:cubicBezTo>
                    <a:pt x="126" y="269"/>
                    <a:pt x="126" y="269"/>
                    <a:pt x="126" y="269"/>
                  </a:cubicBezTo>
                  <a:cubicBezTo>
                    <a:pt x="131" y="269"/>
                    <a:pt x="136" y="266"/>
                    <a:pt x="138" y="262"/>
                  </a:cubicBezTo>
                  <a:cubicBezTo>
                    <a:pt x="138" y="261"/>
                    <a:pt x="138" y="261"/>
                    <a:pt x="138" y="261"/>
                  </a:cubicBezTo>
                  <a:cubicBezTo>
                    <a:pt x="140" y="258"/>
                    <a:pt x="143" y="256"/>
                    <a:pt x="147" y="256"/>
                  </a:cubicBezTo>
                  <a:cubicBezTo>
                    <a:pt x="147" y="256"/>
                    <a:pt x="147" y="256"/>
                    <a:pt x="147" y="256"/>
                  </a:cubicBezTo>
                  <a:cubicBezTo>
                    <a:pt x="150" y="256"/>
                    <a:pt x="152" y="254"/>
                    <a:pt x="153" y="252"/>
                  </a:cubicBezTo>
                  <a:cubicBezTo>
                    <a:pt x="155" y="247"/>
                    <a:pt x="151" y="243"/>
                    <a:pt x="147" y="243"/>
                  </a:cubicBezTo>
                  <a:close/>
                  <a:moveTo>
                    <a:pt x="122" y="38"/>
                  </a:moveTo>
                  <a:cubicBezTo>
                    <a:pt x="125" y="38"/>
                    <a:pt x="128" y="36"/>
                    <a:pt x="128" y="32"/>
                  </a:cubicBezTo>
                  <a:cubicBezTo>
                    <a:pt x="128" y="6"/>
                    <a:pt x="128" y="6"/>
                    <a:pt x="128" y="6"/>
                  </a:cubicBezTo>
                  <a:cubicBezTo>
                    <a:pt x="128" y="3"/>
                    <a:pt x="125" y="0"/>
                    <a:pt x="122" y="0"/>
                  </a:cubicBezTo>
                  <a:cubicBezTo>
                    <a:pt x="118" y="0"/>
                    <a:pt x="115" y="3"/>
                    <a:pt x="115" y="6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5" y="36"/>
                    <a:pt x="118" y="38"/>
                    <a:pt x="122" y="38"/>
                  </a:cubicBezTo>
                  <a:close/>
                  <a:moveTo>
                    <a:pt x="54" y="63"/>
                  </a:moveTo>
                  <a:cubicBezTo>
                    <a:pt x="55" y="64"/>
                    <a:pt x="57" y="65"/>
                    <a:pt x="58" y="65"/>
                  </a:cubicBezTo>
                  <a:cubicBezTo>
                    <a:pt x="60" y="65"/>
                    <a:pt x="62" y="64"/>
                    <a:pt x="63" y="63"/>
                  </a:cubicBezTo>
                  <a:cubicBezTo>
                    <a:pt x="65" y="60"/>
                    <a:pt x="65" y="56"/>
                    <a:pt x="63" y="54"/>
                  </a:cubicBezTo>
                  <a:cubicBezTo>
                    <a:pt x="45" y="36"/>
                    <a:pt x="45" y="36"/>
                    <a:pt x="45" y="36"/>
                  </a:cubicBezTo>
                  <a:cubicBezTo>
                    <a:pt x="42" y="33"/>
                    <a:pt x="38" y="33"/>
                    <a:pt x="36" y="36"/>
                  </a:cubicBezTo>
                  <a:cubicBezTo>
                    <a:pt x="33" y="38"/>
                    <a:pt x="33" y="42"/>
                    <a:pt x="36" y="45"/>
                  </a:cubicBezTo>
                  <a:lnTo>
                    <a:pt x="54" y="63"/>
                  </a:lnTo>
                  <a:close/>
                  <a:moveTo>
                    <a:pt x="38" y="122"/>
                  </a:moveTo>
                  <a:cubicBezTo>
                    <a:pt x="38" y="118"/>
                    <a:pt x="36" y="115"/>
                    <a:pt x="32" y="115"/>
                  </a:cubicBezTo>
                  <a:cubicBezTo>
                    <a:pt x="6" y="115"/>
                    <a:pt x="6" y="115"/>
                    <a:pt x="6" y="115"/>
                  </a:cubicBezTo>
                  <a:cubicBezTo>
                    <a:pt x="3" y="115"/>
                    <a:pt x="0" y="118"/>
                    <a:pt x="0" y="122"/>
                  </a:cubicBezTo>
                  <a:cubicBezTo>
                    <a:pt x="0" y="125"/>
                    <a:pt x="3" y="128"/>
                    <a:pt x="6" y="128"/>
                  </a:cubicBezTo>
                  <a:cubicBezTo>
                    <a:pt x="32" y="128"/>
                    <a:pt x="32" y="128"/>
                    <a:pt x="32" y="128"/>
                  </a:cubicBezTo>
                  <a:cubicBezTo>
                    <a:pt x="36" y="128"/>
                    <a:pt x="38" y="125"/>
                    <a:pt x="38" y="122"/>
                  </a:cubicBezTo>
                  <a:close/>
                  <a:moveTo>
                    <a:pt x="54" y="180"/>
                  </a:moveTo>
                  <a:cubicBezTo>
                    <a:pt x="36" y="199"/>
                    <a:pt x="36" y="199"/>
                    <a:pt x="36" y="199"/>
                  </a:cubicBezTo>
                  <a:cubicBezTo>
                    <a:pt x="33" y="201"/>
                    <a:pt x="33" y="205"/>
                    <a:pt x="36" y="208"/>
                  </a:cubicBezTo>
                  <a:cubicBezTo>
                    <a:pt x="37" y="209"/>
                    <a:pt x="39" y="209"/>
                    <a:pt x="40" y="209"/>
                  </a:cubicBezTo>
                  <a:cubicBezTo>
                    <a:pt x="42" y="209"/>
                    <a:pt x="43" y="209"/>
                    <a:pt x="45" y="208"/>
                  </a:cubicBezTo>
                  <a:cubicBezTo>
                    <a:pt x="63" y="189"/>
                    <a:pt x="63" y="189"/>
                    <a:pt x="63" y="189"/>
                  </a:cubicBezTo>
                  <a:cubicBezTo>
                    <a:pt x="65" y="187"/>
                    <a:pt x="65" y="183"/>
                    <a:pt x="63" y="180"/>
                  </a:cubicBezTo>
                  <a:cubicBezTo>
                    <a:pt x="60" y="178"/>
                    <a:pt x="56" y="178"/>
                    <a:pt x="54" y="180"/>
                  </a:cubicBezTo>
                  <a:close/>
                  <a:moveTo>
                    <a:pt x="189" y="180"/>
                  </a:moveTo>
                  <a:cubicBezTo>
                    <a:pt x="187" y="178"/>
                    <a:pt x="183" y="178"/>
                    <a:pt x="180" y="180"/>
                  </a:cubicBezTo>
                  <a:cubicBezTo>
                    <a:pt x="178" y="183"/>
                    <a:pt x="178" y="187"/>
                    <a:pt x="180" y="189"/>
                  </a:cubicBezTo>
                  <a:cubicBezTo>
                    <a:pt x="199" y="208"/>
                    <a:pt x="199" y="208"/>
                    <a:pt x="199" y="208"/>
                  </a:cubicBezTo>
                  <a:cubicBezTo>
                    <a:pt x="200" y="209"/>
                    <a:pt x="201" y="209"/>
                    <a:pt x="203" y="209"/>
                  </a:cubicBezTo>
                  <a:cubicBezTo>
                    <a:pt x="205" y="209"/>
                    <a:pt x="206" y="209"/>
                    <a:pt x="208" y="208"/>
                  </a:cubicBezTo>
                  <a:cubicBezTo>
                    <a:pt x="210" y="205"/>
                    <a:pt x="210" y="201"/>
                    <a:pt x="208" y="199"/>
                  </a:cubicBezTo>
                  <a:lnTo>
                    <a:pt x="189" y="180"/>
                  </a:lnTo>
                  <a:close/>
                  <a:moveTo>
                    <a:pt x="237" y="115"/>
                  </a:moveTo>
                  <a:cubicBezTo>
                    <a:pt x="211" y="115"/>
                    <a:pt x="211" y="115"/>
                    <a:pt x="211" y="115"/>
                  </a:cubicBezTo>
                  <a:cubicBezTo>
                    <a:pt x="208" y="115"/>
                    <a:pt x="205" y="118"/>
                    <a:pt x="205" y="122"/>
                  </a:cubicBezTo>
                  <a:cubicBezTo>
                    <a:pt x="205" y="125"/>
                    <a:pt x="208" y="128"/>
                    <a:pt x="211" y="128"/>
                  </a:cubicBezTo>
                  <a:cubicBezTo>
                    <a:pt x="237" y="128"/>
                    <a:pt x="237" y="128"/>
                    <a:pt x="237" y="128"/>
                  </a:cubicBezTo>
                  <a:cubicBezTo>
                    <a:pt x="240" y="128"/>
                    <a:pt x="243" y="125"/>
                    <a:pt x="243" y="122"/>
                  </a:cubicBezTo>
                  <a:cubicBezTo>
                    <a:pt x="243" y="118"/>
                    <a:pt x="240" y="115"/>
                    <a:pt x="237" y="115"/>
                  </a:cubicBezTo>
                  <a:close/>
                  <a:moveTo>
                    <a:pt x="185" y="65"/>
                  </a:moveTo>
                  <a:cubicBezTo>
                    <a:pt x="187" y="65"/>
                    <a:pt x="188" y="64"/>
                    <a:pt x="189" y="63"/>
                  </a:cubicBezTo>
                  <a:cubicBezTo>
                    <a:pt x="208" y="45"/>
                    <a:pt x="208" y="45"/>
                    <a:pt x="208" y="45"/>
                  </a:cubicBezTo>
                  <a:cubicBezTo>
                    <a:pt x="210" y="42"/>
                    <a:pt x="210" y="38"/>
                    <a:pt x="208" y="36"/>
                  </a:cubicBezTo>
                  <a:cubicBezTo>
                    <a:pt x="205" y="33"/>
                    <a:pt x="201" y="33"/>
                    <a:pt x="199" y="36"/>
                  </a:cubicBezTo>
                  <a:cubicBezTo>
                    <a:pt x="180" y="54"/>
                    <a:pt x="180" y="54"/>
                    <a:pt x="180" y="54"/>
                  </a:cubicBezTo>
                  <a:cubicBezTo>
                    <a:pt x="178" y="56"/>
                    <a:pt x="178" y="60"/>
                    <a:pt x="180" y="63"/>
                  </a:cubicBezTo>
                  <a:cubicBezTo>
                    <a:pt x="182" y="64"/>
                    <a:pt x="183" y="65"/>
                    <a:pt x="185" y="65"/>
                  </a:cubicBezTo>
                  <a:close/>
                  <a:moveTo>
                    <a:pt x="154" y="218"/>
                  </a:moveTo>
                  <a:cubicBezTo>
                    <a:pt x="154" y="221"/>
                    <a:pt x="151" y="224"/>
                    <a:pt x="147" y="224"/>
                  </a:cubicBezTo>
                  <a:cubicBezTo>
                    <a:pt x="96" y="224"/>
                    <a:pt x="96" y="224"/>
                    <a:pt x="96" y="224"/>
                  </a:cubicBezTo>
                  <a:cubicBezTo>
                    <a:pt x="92" y="224"/>
                    <a:pt x="90" y="221"/>
                    <a:pt x="90" y="218"/>
                  </a:cubicBezTo>
                  <a:cubicBezTo>
                    <a:pt x="90" y="214"/>
                    <a:pt x="92" y="211"/>
                    <a:pt x="96" y="211"/>
                  </a:cubicBezTo>
                  <a:cubicBezTo>
                    <a:pt x="92" y="175"/>
                    <a:pt x="54" y="167"/>
                    <a:pt x="54" y="125"/>
                  </a:cubicBezTo>
                  <a:cubicBezTo>
                    <a:pt x="54" y="88"/>
                    <a:pt x="84" y="58"/>
                    <a:pt x="122" y="58"/>
                  </a:cubicBezTo>
                  <a:cubicBezTo>
                    <a:pt x="159" y="58"/>
                    <a:pt x="189" y="88"/>
                    <a:pt x="189" y="125"/>
                  </a:cubicBezTo>
                  <a:cubicBezTo>
                    <a:pt x="189" y="167"/>
                    <a:pt x="152" y="175"/>
                    <a:pt x="148" y="211"/>
                  </a:cubicBezTo>
                  <a:cubicBezTo>
                    <a:pt x="151" y="211"/>
                    <a:pt x="154" y="214"/>
                    <a:pt x="154" y="218"/>
                  </a:cubicBezTo>
                  <a:close/>
                  <a:moveTo>
                    <a:pt x="107" y="76"/>
                  </a:moveTo>
                  <a:cubicBezTo>
                    <a:pt x="106" y="73"/>
                    <a:pt x="103" y="72"/>
                    <a:pt x="101" y="73"/>
                  </a:cubicBezTo>
                  <a:cubicBezTo>
                    <a:pt x="84" y="80"/>
                    <a:pt x="72" y="94"/>
                    <a:pt x="67" y="111"/>
                  </a:cubicBezTo>
                  <a:cubicBezTo>
                    <a:pt x="67" y="113"/>
                    <a:pt x="68" y="116"/>
                    <a:pt x="71" y="117"/>
                  </a:cubicBezTo>
                  <a:cubicBezTo>
                    <a:pt x="71" y="117"/>
                    <a:pt x="72" y="117"/>
                    <a:pt x="72" y="117"/>
                  </a:cubicBezTo>
                  <a:cubicBezTo>
                    <a:pt x="74" y="117"/>
                    <a:pt x="76" y="115"/>
                    <a:pt x="77" y="113"/>
                  </a:cubicBezTo>
                  <a:cubicBezTo>
                    <a:pt x="80" y="99"/>
                    <a:pt x="91" y="87"/>
                    <a:pt x="104" y="82"/>
                  </a:cubicBezTo>
                  <a:cubicBezTo>
                    <a:pt x="107" y="81"/>
                    <a:pt x="108" y="78"/>
                    <a:pt x="107" y="76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10200469" y="3384737"/>
            <a:ext cx="662952" cy="663125"/>
            <a:chOff x="8125599" y="1434035"/>
            <a:chExt cx="2036802" cy="2036802"/>
          </a:xfrm>
        </p:grpSpPr>
        <p:sp>
          <p:nvSpPr>
            <p:cNvPr id="29" name="椭圆 28"/>
            <p:cNvSpPr/>
            <p:nvPr/>
          </p:nvSpPr>
          <p:spPr>
            <a:xfrm>
              <a:off x="8125599" y="1434035"/>
              <a:ext cx="2036802" cy="2036802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30" name="Freeform 206"/>
            <p:cNvSpPr>
              <a:spLocks noChangeAspect="1" noEditPoints="1"/>
            </p:cNvSpPr>
            <p:nvPr/>
          </p:nvSpPr>
          <p:spPr bwMode="auto">
            <a:xfrm>
              <a:off x="8691164" y="1871942"/>
              <a:ext cx="935653" cy="1131009"/>
            </a:xfrm>
            <a:custGeom>
              <a:avLst/>
              <a:gdLst>
                <a:gd name="T0" fmla="*/ 0 w 77"/>
                <a:gd name="T1" fmla="*/ 85 h 93"/>
                <a:gd name="T2" fmla="*/ 30 w 77"/>
                <a:gd name="T3" fmla="*/ 20 h 93"/>
                <a:gd name="T4" fmla="*/ 38 w 77"/>
                <a:gd name="T5" fmla="*/ 26 h 93"/>
                <a:gd name="T6" fmla="*/ 39 w 77"/>
                <a:gd name="T7" fmla="*/ 27 h 93"/>
                <a:gd name="T8" fmla="*/ 39 w 77"/>
                <a:gd name="T9" fmla="*/ 27 h 93"/>
                <a:gd name="T10" fmla="*/ 40 w 77"/>
                <a:gd name="T11" fmla="*/ 27 h 93"/>
                <a:gd name="T12" fmla="*/ 40 w 77"/>
                <a:gd name="T13" fmla="*/ 28 h 93"/>
                <a:gd name="T14" fmla="*/ 40 w 77"/>
                <a:gd name="T15" fmla="*/ 28 h 93"/>
                <a:gd name="T16" fmla="*/ 41 w 77"/>
                <a:gd name="T17" fmla="*/ 28 h 93"/>
                <a:gd name="T18" fmla="*/ 41 w 77"/>
                <a:gd name="T19" fmla="*/ 29 h 93"/>
                <a:gd name="T20" fmla="*/ 42 w 77"/>
                <a:gd name="T21" fmla="*/ 29 h 93"/>
                <a:gd name="T22" fmla="*/ 42 w 77"/>
                <a:gd name="T23" fmla="*/ 29 h 93"/>
                <a:gd name="T24" fmla="*/ 43 w 77"/>
                <a:gd name="T25" fmla="*/ 29 h 93"/>
                <a:gd name="T26" fmla="*/ 43 w 77"/>
                <a:gd name="T27" fmla="*/ 30 h 93"/>
                <a:gd name="T28" fmla="*/ 43 w 77"/>
                <a:gd name="T29" fmla="*/ 30 h 93"/>
                <a:gd name="T30" fmla="*/ 48 w 77"/>
                <a:gd name="T31" fmla="*/ 33 h 93"/>
                <a:gd name="T32" fmla="*/ 48 w 77"/>
                <a:gd name="T33" fmla="*/ 33 h 93"/>
                <a:gd name="T34" fmla="*/ 49 w 77"/>
                <a:gd name="T35" fmla="*/ 34 h 93"/>
                <a:gd name="T36" fmla="*/ 49 w 77"/>
                <a:gd name="T37" fmla="*/ 34 h 93"/>
                <a:gd name="T38" fmla="*/ 50 w 77"/>
                <a:gd name="T39" fmla="*/ 34 h 93"/>
                <a:gd name="T40" fmla="*/ 50 w 77"/>
                <a:gd name="T41" fmla="*/ 35 h 93"/>
                <a:gd name="T42" fmla="*/ 50 w 77"/>
                <a:gd name="T43" fmla="*/ 35 h 93"/>
                <a:gd name="T44" fmla="*/ 51 w 77"/>
                <a:gd name="T45" fmla="*/ 35 h 93"/>
                <a:gd name="T46" fmla="*/ 51 w 77"/>
                <a:gd name="T47" fmla="*/ 36 h 93"/>
                <a:gd name="T48" fmla="*/ 52 w 77"/>
                <a:gd name="T49" fmla="*/ 36 h 93"/>
                <a:gd name="T50" fmla="*/ 52 w 77"/>
                <a:gd name="T51" fmla="*/ 36 h 93"/>
                <a:gd name="T52" fmla="*/ 53 w 77"/>
                <a:gd name="T53" fmla="*/ 37 h 93"/>
                <a:gd name="T54" fmla="*/ 53 w 77"/>
                <a:gd name="T55" fmla="*/ 37 h 93"/>
                <a:gd name="T56" fmla="*/ 48 w 77"/>
                <a:gd name="T57" fmla="*/ 79 h 93"/>
                <a:gd name="T58" fmla="*/ 7 w 77"/>
                <a:gd name="T59" fmla="*/ 91 h 93"/>
                <a:gd name="T60" fmla="*/ 35 w 77"/>
                <a:gd name="T61" fmla="*/ 64 h 93"/>
                <a:gd name="T62" fmla="*/ 19 w 77"/>
                <a:gd name="T63" fmla="*/ 53 h 93"/>
                <a:gd name="T64" fmla="*/ 3 w 77"/>
                <a:gd name="T65" fmla="*/ 88 h 93"/>
                <a:gd name="T66" fmla="*/ 73 w 77"/>
                <a:gd name="T67" fmla="*/ 93 h 93"/>
                <a:gd name="T68" fmla="*/ 54 w 77"/>
                <a:gd name="T69" fmla="*/ 83 h 93"/>
                <a:gd name="T70" fmla="*/ 69 w 77"/>
                <a:gd name="T71" fmla="*/ 42 h 93"/>
                <a:gd name="T72" fmla="*/ 34 w 77"/>
                <a:gd name="T73" fmla="*/ 0 h 93"/>
                <a:gd name="T74" fmla="*/ 69 w 77"/>
                <a:gd name="T75" fmla="*/ 42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7" h="93">
                  <a:moveTo>
                    <a:pt x="3" y="88"/>
                  </a:moveTo>
                  <a:cubicBezTo>
                    <a:pt x="2" y="87"/>
                    <a:pt x="1" y="86"/>
                    <a:pt x="0" y="85"/>
                  </a:cubicBezTo>
                  <a:cubicBezTo>
                    <a:pt x="0" y="72"/>
                    <a:pt x="0" y="58"/>
                    <a:pt x="0" y="45"/>
                  </a:cubicBezTo>
                  <a:cubicBezTo>
                    <a:pt x="12" y="40"/>
                    <a:pt x="21" y="32"/>
                    <a:pt x="30" y="20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8" y="27"/>
                    <a:pt x="38" y="27"/>
                    <a:pt x="38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1" y="29"/>
                    <a:pt x="41" y="29"/>
                    <a:pt x="41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9"/>
                    <a:pt x="43" y="29"/>
                    <a:pt x="43" y="29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4" y="30"/>
                    <a:pt x="44" y="30"/>
                    <a:pt x="44" y="30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4"/>
                    <a:pt x="48" y="34"/>
                    <a:pt x="48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50" y="34"/>
                    <a:pt x="50" y="34"/>
                    <a:pt x="50" y="34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51" y="36"/>
                    <a:pt x="51" y="36"/>
                    <a:pt x="51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62" y="43"/>
                    <a:pt x="62" y="43"/>
                    <a:pt x="62" y="43"/>
                  </a:cubicBezTo>
                  <a:cubicBezTo>
                    <a:pt x="53" y="55"/>
                    <a:pt x="49" y="67"/>
                    <a:pt x="48" y="79"/>
                  </a:cubicBezTo>
                  <a:cubicBezTo>
                    <a:pt x="36" y="84"/>
                    <a:pt x="23" y="88"/>
                    <a:pt x="11" y="93"/>
                  </a:cubicBezTo>
                  <a:cubicBezTo>
                    <a:pt x="9" y="92"/>
                    <a:pt x="8" y="91"/>
                    <a:pt x="7" y="91"/>
                  </a:cubicBezTo>
                  <a:cubicBezTo>
                    <a:pt x="23" y="68"/>
                    <a:pt x="23" y="68"/>
                    <a:pt x="23" y="68"/>
                  </a:cubicBezTo>
                  <a:cubicBezTo>
                    <a:pt x="27" y="69"/>
                    <a:pt x="32" y="68"/>
                    <a:pt x="35" y="64"/>
                  </a:cubicBezTo>
                  <a:cubicBezTo>
                    <a:pt x="38" y="60"/>
                    <a:pt x="37" y="54"/>
                    <a:pt x="32" y="51"/>
                  </a:cubicBezTo>
                  <a:cubicBezTo>
                    <a:pt x="28" y="47"/>
                    <a:pt x="22" y="49"/>
                    <a:pt x="19" y="53"/>
                  </a:cubicBezTo>
                  <a:cubicBezTo>
                    <a:pt x="16" y="57"/>
                    <a:pt x="16" y="62"/>
                    <a:pt x="19" y="65"/>
                  </a:cubicBezTo>
                  <a:cubicBezTo>
                    <a:pt x="3" y="88"/>
                    <a:pt x="3" y="88"/>
                    <a:pt x="3" y="88"/>
                  </a:cubicBezTo>
                  <a:close/>
                  <a:moveTo>
                    <a:pt x="27" y="93"/>
                  </a:moveTo>
                  <a:cubicBezTo>
                    <a:pt x="73" y="93"/>
                    <a:pt x="73" y="93"/>
                    <a:pt x="73" y="93"/>
                  </a:cubicBezTo>
                  <a:cubicBezTo>
                    <a:pt x="73" y="83"/>
                    <a:pt x="73" y="83"/>
                    <a:pt x="73" y="83"/>
                  </a:cubicBezTo>
                  <a:cubicBezTo>
                    <a:pt x="54" y="83"/>
                    <a:pt x="54" y="83"/>
                    <a:pt x="54" y="83"/>
                  </a:cubicBezTo>
                  <a:cubicBezTo>
                    <a:pt x="27" y="93"/>
                    <a:pt x="27" y="93"/>
                    <a:pt x="27" y="93"/>
                  </a:cubicBezTo>
                  <a:close/>
                  <a:moveTo>
                    <a:pt x="69" y="42"/>
                  </a:moveTo>
                  <a:cubicBezTo>
                    <a:pt x="77" y="31"/>
                    <a:pt x="77" y="31"/>
                    <a:pt x="77" y="31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6" y="12"/>
                    <a:pt x="26" y="12"/>
                    <a:pt x="26" y="12"/>
                  </a:cubicBezTo>
                  <a:lnTo>
                    <a:pt x="69" y="42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1292972" y="451603"/>
            <a:ext cx="6742860" cy="523220"/>
          </a:xfrm>
        </p:spPr>
        <p:txBody>
          <a:bodyPr/>
          <a:lstStyle/>
          <a:p>
            <a:r>
              <a:rPr lang="zh-CN" altLang="en-US" dirty="0"/>
              <a:t>三、</a:t>
            </a:r>
            <a:r>
              <a:rPr lang="zh-CN" dirty="0"/>
              <a:t>西北大学</a:t>
            </a:r>
            <a:endParaRPr lang="zh-CN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10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9" presetID="2" presetClass="entr" presetSubtype="1" fill="hold" nodeType="afterEffect" p14:presetBounceEnd="53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3000">
                                          <p:cBhvr additive="base">
                                            <p:cTn id="11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3000">
                                          <p:cBhvr additive="base">
                                            <p:cTn id="12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2" presetClass="entr" presetSubtype="1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5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7" presetID="2" presetClass="entr" presetSubtype="1" fill="hold" nodeType="afterEffect" p14:presetBounceEnd="53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3000">
                                          <p:cBhvr additive="base">
                                            <p:cTn id="19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3000">
                                          <p:cBhvr additive="base">
                                            <p:cTn id="20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2" presetClass="entr" presetSubtype="1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3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25" presetID="2" presetClass="entr" presetSubtype="1" fill="hold" nodeType="afterEffect" p14:presetBounceEnd="53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3000">
                                          <p:cBhvr additive="base">
                                            <p:cTn id="27" dur="7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3000">
                                          <p:cBhvr additive="base">
                                            <p:cTn id="28" dur="7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2" presetClass="entr" presetSubtype="1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31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2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33" presetID="2" presetClass="entr" presetSubtype="1" fill="hold" nodeType="afterEffect" p14:presetBounceEnd="53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3000">
                                          <p:cBhvr additive="base">
                                            <p:cTn id="35" dur="7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3000">
                                          <p:cBhvr additive="base">
                                            <p:cTn id="36" dur="7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2" presetClass="entr" presetSubtype="1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39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0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41" presetID="2" presetClass="entr" presetSubtype="1" fill="hold" nodeType="afterEffect" p14:presetBounceEnd="53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3000">
                                          <p:cBhvr additive="base">
                                            <p:cTn id="43" dur="75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3000">
                                          <p:cBhvr additive="base">
                                            <p:cTn id="44" dur="75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2" presetClass="entr" presetSubtype="1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47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 animBg="1"/>
          <p:bldP spid="6" grpId="0"/>
          <p:bldP spid="7" grpId="0"/>
          <p:bldP spid="8" grpId="0"/>
          <p:bldP spid="9" grpId="0"/>
          <p:bldP spid="10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10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9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2" presetClass="entr" presetSubtype="1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5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7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2" presetClass="entr" presetSubtype="1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3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25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7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7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2" presetClass="entr" presetSubtype="1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31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2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33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7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7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2" presetClass="entr" presetSubtype="1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39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0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41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75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75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2" presetClass="entr" presetSubtype="1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47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 animBg="1"/>
          <p:bldP spid="6" grpId="0"/>
          <p:bldP spid="7" grpId="0"/>
          <p:bldP spid="8" grpId="0"/>
          <p:bldP spid="9" grpId="0"/>
          <p:bldP spid="10" grpId="0"/>
        </p:bldLst>
      </p:timing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矩形 66"/>
          <p:cNvSpPr/>
          <p:nvPr/>
        </p:nvSpPr>
        <p:spPr>
          <a:xfrm>
            <a:off x="844373" y="1454768"/>
            <a:ext cx="10503253" cy="4809320"/>
          </a:xfrm>
          <a:prstGeom prst="rect">
            <a:avLst/>
          </a:prstGeom>
          <a:solidFill>
            <a:schemeClr val="bg1">
              <a:alpha val="84000"/>
            </a:schemeClr>
          </a:solidFill>
          <a:ln w="571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三、西北大学</a:t>
            </a:r>
            <a:endParaRPr lang="zh-CN" altLang="en-US" dirty="0"/>
          </a:p>
        </p:txBody>
      </p:sp>
      <p:grpSp>
        <p:nvGrpSpPr>
          <p:cNvPr id="22" name="淘宝店chenying0907出品 6"/>
          <p:cNvGrpSpPr/>
          <p:nvPr/>
        </p:nvGrpSpPr>
        <p:grpSpPr>
          <a:xfrm>
            <a:off x="3081063" y="2013807"/>
            <a:ext cx="6534157" cy="1008202"/>
            <a:chOff x="3506394" y="2434165"/>
            <a:chExt cx="6535008" cy="1008202"/>
          </a:xfrm>
        </p:grpSpPr>
        <p:cxnSp>
          <p:nvCxnSpPr>
            <p:cNvPr id="23" name="肘形连接符 22"/>
            <p:cNvCxnSpPr>
              <a:stCxn id="24" idx="6"/>
              <a:endCxn id="49" idx="2"/>
            </p:cNvCxnSpPr>
            <p:nvPr/>
          </p:nvCxnSpPr>
          <p:spPr>
            <a:xfrm>
              <a:off x="4262394" y="2812165"/>
              <a:ext cx="5779008" cy="630202"/>
            </a:xfrm>
            <a:prstGeom prst="bentConnector3">
              <a:avLst>
                <a:gd name="adj1" fmla="val 50000"/>
              </a:avLst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淘宝店chenying0907出品 135"/>
            <p:cNvSpPr/>
            <p:nvPr/>
          </p:nvSpPr>
          <p:spPr>
            <a:xfrm>
              <a:off x="3506394" y="2434165"/>
              <a:ext cx="756000" cy="756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>
                <a:solidFill>
                  <a:prstClr val="black">
                    <a:lumMod val="50000"/>
                    <a:lumOff val="50000"/>
                  </a:prstClr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grpSp>
          <p:nvGrpSpPr>
            <p:cNvPr id="25" name="淘宝店chenying0907出品 125"/>
            <p:cNvGrpSpPr/>
            <p:nvPr/>
          </p:nvGrpSpPr>
          <p:grpSpPr>
            <a:xfrm>
              <a:off x="3659394" y="2570928"/>
              <a:ext cx="450000" cy="434596"/>
              <a:chOff x="5512720" y="2152017"/>
              <a:chExt cx="583915" cy="496874"/>
            </a:xfrm>
          </p:grpSpPr>
          <p:sp>
            <p:nvSpPr>
              <p:cNvPr id="26" name="淘宝店chenying0907出品 159"/>
              <p:cNvSpPr/>
              <p:nvPr/>
            </p:nvSpPr>
            <p:spPr bwMode="auto">
              <a:xfrm>
                <a:off x="5574376" y="2246314"/>
                <a:ext cx="460603" cy="402577"/>
              </a:xfrm>
              <a:custGeom>
                <a:avLst/>
                <a:gdLst>
                  <a:gd name="T0" fmla="*/ 29 w 54"/>
                  <a:gd name="T1" fmla="*/ 1 h 47"/>
                  <a:gd name="T2" fmla="*/ 24 w 54"/>
                  <a:gd name="T3" fmla="*/ 1 h 47"/>
                  <a:gd name="T4" fmla="*/ 2 w 54"/>
                  <a:gd name="T5" fmla="*/ 15 h 47"/>
                  <a:gd name="T6" fmla="*/ 0 w 54"/>
                  <a:gd name="T7" fmla="*/ 20 h 47"/>
                  <a:gd name="T8" fmla="*/ 0 w 54"/>
                  <a:gd name="T9" fmla="*/ 44 h 47"/>
                  <a:gd name="T10" fmla="*/ 3 w 54"/>
                  <a:gd name="T11" fmla="*/ 47 h 47"/>
                  <a:gd name="T12" fmla="*/ 13 w 54"/>
                  <a:gd name="T13" fmla="*/ 47 h 47"/>
                  <a:gd name="T14" fmla="*/ 16 w 54"/>
                  <a:gd name="T15" fmla="*/ 44 h 47"/>
                  <a:gd name="T16" fmla="*/ 16 w 54"/>
                  <a:gd name="T17" fmla="*/ 27 h 47"/>
                  <a:gd name="T18" fmla="*/ 19 w 54"/>
                  <a:gd name="T19" fmla="*/ 24 h 47"/>
                  <a:gd name="T20" fmla="*/ 35 w 54"/>
                  <a:gd name="T21" fmla="*/ 24 h 47"/>
                  <a:gd name="T22" fmla="*/ 38 w 54"/>
                  <a:gd name="T23" fmla="*/ 27 h 47"/>
                  <a:gd name="T24" fmla="*/ 38 w 54"/>
                  <a:gd name="T25" fmla="*/ 44 h 47"/>
                  <a:gd name="T26" fmla="*/ 41 w 54"/>
                  <a:gd name="T27" fmla="*/ 47 h 47"/>
                  <a:gd name="T28" fmla="*/ 51 w 54"/>
                  <a:gd name="T29" fmla="*/ 47 h 47"/>
                  <a:gd name="T30" fmla="*/ 54 w 54"/>
                  <a:gd name="T31" fmla="*/ 44 h 47"/>
                  <a:gd name="T32" fmla="*/ 54 w 54"/>
                  <a:gd name="T33" fmla="*/ 20 h 47"/>
                  <a:gd name="T34" fmla="*/ 52 w 54"/>
                  <a:gd name="T35" fmla="*/ 16 h 47"/>
                  <a:gd name="T36" fmla="*/ 29 w 54"/>
                  <a:gd name="T37" fmla="*/ 1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4" h="47">
                    <a:moveTo>
                      <a:pt x="29" y="1"/>
                    </a:moveTo>
                    <a:cubicBezTo>
                      <a:pt x="28" y="0"/>
                      <a:pt x="25" y="0"/>
                      <a:pt x="24" y="1"/>
                    </a:cubicBezTo>
                    <a:cubicBezTo>
                      <a:pt x="2" y="15"/>
                      <a:pt x="2" y="15"/>
                      <a:pt x="2" y="15"/>
                    </a:cubicBezTo>
                    <a:cubicBezTo>
                      <a:pt x="1" y="16"/>
                      <a:pt x="0" y="18"/>
                      <a:pt x="0" y="20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0" y="46"/>
                      <a:pt x="1" y="47"/>
                      <a:pt x="3" y="47"/>
                    </a:cubicBezTo>
                    <a:cubicBezTo>
                      <a:pt x="13" y="47"/>
                      <a:pt x="13" y="47"/>
                      <a:pt x="13" y="47"/>
                    </a:cubicBezTo>
                    <a:cubicBezTo>
                      <a:pt x="14" y="47"/>
                      <a:pt x="16" y="46"/>
                      <a:pt x="16" y="44"/>
                    </a:cubicBezTo>
                    <a:cubicBezTo>
                      <a:pt x="16" y="27"/>
                      <a:pt x="16" y="27"/>
                      <a:pt x="16" y="27"/>
                    </a:cubicBezTo>
                    <a:cubicBezTo>
                      <a:pt x="16" y="26"/>
                      <a:pt x="17" y="24"/>
                      <a:pt x="19" y="24"/>
                    </a:cubicBezTo>
                    <a:cubicBezTo>
                      <a:pt x="35" y="24"/>
                      <a:pt x="35" y="24"/>
                      <a:pt x="35" y="24"/>
                    </a:cubicBezTo>
                    <a:cubicBezTo>
                      <a:pt x="37" y="24"/>
                      <a:pt x="38" y="26"/>
                      <a:pt x="38" y="27"/>
                    </a:cubicBezTo>
                    <a:cubicBezTo>
                      <a:pt x="38" y="44"/>
                      <a:pt x="38" y="44"/>
                      <a:pt x="38" y="44"/>
                    </a:cubicBezTo>
                    <a:cubicBezTo>
                      <a:pt x="38" y="46"/>
                      <a:pt x="39" y="47"/>
                      <a:pt x="41" y="47"/>
                    </a:cubicBezTo>
                    <a:cubicBezTo>
                      <a:pt x="51" y="47"/>
                      <a:pt x="51" y="47"/>
                      <a:pt x="51" y="47"/>
                    </a:cubicBezTo>
                    <a:cubicBezTo>
                      <a:pt x="53" y="47"/>
                      <a:pt x="54" y="46"/>
                      <a:pt x="54" y="44"/>
                    </a:cubicBezTo>
                    <a:cubicBezTo>
                      <a:pt x="54" y="20"/>
                      <a:pt x="54" y="20"/>
                      <a:pt x="54" y="20"/>
                    </a:cubicBezTo>
                    <a:cubicBezTo>
                      <a:pt x="54" y="19"/>
                      <a:pt x="53" y="17"/>
                      <a:pt x="52" y="16"/>
                    </a:cubicBezTo>
                    <a:lnTo>
                      <a:pt x="2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914400"/>
                <a:endParaRPr lang="zh-CN" altLang="en-US" sz="2490">
                  <a:solidFill>
                    <a:prstClr val="black">
                      <a:lumMod val="50000"/>
                      <a:lumOff val="50000"/>
                    </a:prstClr>
                  </a:solidFill>
                  <a:latin typeface="Calibri" panose="020F050202020403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27" name="淘宝店chenying0907出品 160"/>
              <p:cNvSpPr/>
              <p:nvPr/>
            </p:nvSpPr>
            <p:spPr bwMode="auto">
              <a:xfrm>
                <a:off x="5512720" y="2152017"/>
                <a:ext cx="583915" cy="224863"/>
              </a:xfrm>
              <a:custGeom>
                <a:avLst/>
                <a:gdLst>
                  <a:gd name="T0" fmla="*/ 64 w 68"/>
                  <a:gd name="T1" fmla="*/ 20 h 26"/>
                  <a:gd name="T2" fmla="*/ 61 w 68"/>
                  <a:gd name="T3" fmla="*/ 15 h 26"/>
                  <a:gd name="T4" fmla="*/ 61 w 68"/>
                  <a:gd name="T5" fmla="*/ 10 h 26"/>
                  <a:gd name="T6" fmla="*/ 58 w 68"/>
                  <a:gd name="T7" fmla="*/ 7 h 26"/>
                  <a:gd name="T8" fmla="*/ 57 w 68"/>
                  <a:gd name="T9" fmla="*/ 7 h 26"/>
                  <a:gd name="T10" fmla="*/ 54 w 68"/>
                  <a:gd name="T11" fmla="*/ 10 h 26"/>
                  <a:gd name="T12" fmla="*/ 54 w 68"/>
                  <a:gd name="T13" fmla="*/ 10 h 26"/>
                  <a:gd name="T14" fmla="*/ 52 w 68"/>
                  <a:gd name="T15" fmla="*/ 12 h 26"/>
                  <a:gd name="T16" fmla="*/ 36 w 68"/>
                  <a:gd name="T17" fmla="*/ 1 h 26"/>
                  <a:gd name="T18" fmla="*/ 33 w 68"/>
                  <a:gd name="T19" fmla="*/ 0 h 26"/>
                  <a:gd name="T20" fmla="*/ 30 w 68"/>
                  <a:gd name="T21" fmla="*/ 1 h 26"/>
                  <a:gd name="T22" fmla="*/ 2 w 68"/>
                  <a:gd name="T23" fmla="*/ 20 h 26"/>
                  <a:gd name="T24" fmla="*/ 1 w 68"/>
                  <a:gd name="T25" fmla="*/ 24 h 26"/>
                  <a:gd name="T26" fmla="*/ 5 w 68"/>
                  <a:gd name="T27" fmla="*/ 24 h 26"/>
                  <a:gd name="T28" fmla="*/ 31 w 68"/>
                  <a:gd name="T29" fmla="*/ 7 h 26"/>
                  <a:gd name="T30" fmla="*/ 36 w 68"/>
                  <a:gd name="T31" fmla="*/ 7 h 26"/>
                  <a:gd name="T32" fmla="*/ 63 w 68"/>
                  <a:gd name="T33" fmla="*/ 25 h 26"/>
                  <a:gd name="T34" fmla="*/ 67 w 68"/>
                  <a:gd name="T35" fmla="*/ 25 h 26"/>
                  <a:gd name="T36" fmla="*/ 66 w 68"/>
                  <a:gd name="T37" fmla="*/ 21 h 26"/>
                  <a:gd name="T38" fmla="*/ 64 w 68"/>
                  <a:gd name="T39" fmla="*/ 2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8" h="26">
                    <a:moveTo>
                      <a:pt x="64" y="20"/>
                    </a:moveTo>
                    <a:cubicBezTo>
                      <a:pt x="62" y="19"/>
                      <a:pt x="61" y="17"/>
                      <a:pt x="61" y="15"/>
                    </a:cubicBezTo>
                    <a:cubicBezTo>
                      <a:pt x="61" y="10"/>
                      <a:pt x="61" y="10"/>
                      <a:pt x="61" y="10"/>
                    </a:cubicBezTo>
                    <a:cubicBezTo>
                      <a:pt x="61" y="8"/>
                      <a:pt x="60" y="7"/>
                      <a:pt x="58" y="7"/>
                    </a:cubicBezTo>
                    <a:cubicBezTo>
                      <a:pt x="57" y="7"/>
                      <a:pt x="57" y="7"/>
                      <a:pt x="57" y="7"/>
                    </a:cubicBezTo>
                    <a:cubicBezTo>
                      <a:pt x="56" y="7"/>
                      <a:pt x="54" y="8"/>
                      <a:pt x="54" y="10"/>
                    </a:cubicBezTo>
                    <a:cubicBezTo>
                      <a:pt x="54" y="10"/>
                      <a:pt x="54" y="10"/>
                      <a:pt x="54" y="10"/>
                    </a:cubicBezTo>
                    <a:cubicBezTo>
                      <a:pt x="54" y="12"/>
                      <a:pt x="53" y="13"/>
                      <a:pt x="52" y="12"/>
                    </a:cubicBezTo>
                    <a:cubicBezTo>
                      <a:pt x="36" y="1"/>
                      <a:pt x="36" y="1"/>
                      <a:pt x="36" y="1"/>
                    </a:cubicBezTo>
                    <a:cubicBezTo>
                      <a:pt x="35" y="1"/>
                      <a:pt x="33" y="0"/>
                      <a:pt x="33" y="0"/>
                    </a:cubicBezTo>
                    <a:cubicBezTo>
                      <a:pt x="33" y="0"/>
                      <a:pt x="32" y="1"/>
                      <a:pt x="30" y="1"/>
                    </a:cubicBezTo>
                    <a:cubicBezTo>
                      <a:pt x="2" y="20"/>
                      <a:pt x="2" y="20"/>
                      <a:pt x="2" y="20"/>
                    </a:cubicBezTo>
                    <a:cubicBezTo>
                      <a:pt x="1" y="21"/>
                      <a:pt x="0" y="23"/>
                      <a:pt x="1" y="24"/>
                    </a:cubicBezTo>
                    <a:cubicBezTo>
                      <a:pt x="2" y="25"/>
                      <a:pt x="3" y="25"/>
                      <a:pt x="5" y="24"/>
                    </a:cubicBezTo>
                    <a:cubicBezTo>
                      <a:pt x="31" y="7"/>
                      <a:pt x="31" y="7"/>
                      <a:pt x="31" y="7"/>
                    </a:cubicBezTo>
                    <a:cubicBezTo>
                      <a:pt x="32" y="6"/>
                      <a:pt x="34" y="6"/>
                      <a:pt x="36" y="7"/>
                    </a:cubicBezTo>
                    <a:cubicBezTo>
                      <a:pt x="63" y="25"/>
                      <a:pt x="63" y="25"/>
                      <a:pt x="63" y="25"/>
                    </a:cubicBezTo>
                    <a:cubicBezTo>
                      <a:pt x="64" y="26"/>
                      <a:pt x="66" y="26"/>
                      <a:pt x="67" y="25"/>
                    </a:cubicBezTo>
                    <a:cubicBezTo>
                      <a:pt x="68" y="24"/>
                      <a:pt x="67" y="22"/>
                      <a:pt x="66" y="21"/>
                    </a:cubicBezTo>
                    <a:lnTo>
                      <a:pt x="64" y="2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914400"/>
                <a:endParaRPr lang="zh-CN" altLang="en-US" sz="2490">
                  <a:solidFill>
                    <a:prstClr val="black">
                      <a:lumMod val="50000"/>
                      <a:lumOff val="50000"/>
                    </a:prstClr>
                  </a:solidFill>
                  <a:latin typeface="Calibri" panose="020F0502020204030204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28" name="淘宝店chenying0907出品 4"/>
          <p:cNvGrpSpPr/>
          <p:nvPr/>
        </p:nvGrpSpPr>
        <p:grpSpPr>
          <a:xfrm>
            <a:off x="3081063" y="3889259"/>
            <a:ext cx="4066444" cy="756000"/>
            <a:chOff x="3506394" y="4309617"/>
            <a:chExt cx="4066973" cy="756000"/>
          </a:xfrm>
        </p:grpSpPr>
        <p:cxnSp>
          <p:nvCxnSpPr>
            <p:cNvPr id="29" name="肘形连接符 28"/>
            <p:cNvCxnSpPr>
              <a:stCxn id="30" idx="6"/>
              <a:endCxn id="51" idx="2"/>
            </p:cNvCxnSpPr>
            <p:nvPr/>
          </p:nvCxnSpPr>
          <p:spPr>
            <a:xfrm>
              <a:off x="4262394" y="4687617"/>
              <a:ext cx="3310973" cy="376143"/>
            </a:xfrm>
            <a:prstGeom prst="bentConnector3">
              <a:avLst>
                <a:gd name="adj1" fmla="val 50000"/>
              </a:avLst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淘宝店chenying0907出品 140"/>
            <p:cNvSpPr/>
            <p:nvPr/>
          </p:nvSpPr>
          <p:spPr>
            <a:xfrm>
              <a:off x="3506394" y="4309617"/>
              <a:ext cx="756000" cy="756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>
                <a:solidFill>
                  <a:prstClr val="black">
                    <a:lumMod val="50000"/>
                    <a:lumOff val="50000"/>
                  </a:prstClr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31" name="淘宝店chenying0907出品 277"/>
            <p:cNvSpPr>
              <a:spLocks noEditPoints="1"/>
            </p:cNvSpPr>
            <p:nvPr/>
          </p:nvSpPr>
          <p:spPr bwMode="auto">
            <a:xfrm>
              <a:off x="3696838" y="4431424"/>
              <a:ext cx="383972" cy="455826"/>
            </a:xfrm>
            <a:custGeom>
              <a:avLst/>
              <a:gdLst>
                <a:gd name="T0" fmla="*/ 62 w 72"/>
                <a:gd name="T1" fmla="*/ 33 h 86"/>
                <a:gd name="T2" fmla="*/ 57 w 72"/>
                <a:gd name="T3" fmla="*/ 33 h 86"/>
                <a:gd name="T4" fmla="*/ 57 w 72"/>
                <a:gd name="T5" fmla="*/ 19 h 86"/>
                <a:gd name="T6" fmla="*/ 38 w 72"/>
                <a:gd name="T7" fmla="*/ 0 h 86"/>
                <a:gd name="T8" fmla="*/ 34 w 72"/>
                <a:gd name="T9" fmla="*/ 0 h 86"/>
                <a:gd name="T10" fmla="*/ 15 w 72"/>
                <a:gd name="T11" fmla="*/ 19 h 86"/>
                <a:gd name="T12" fmla="*/ 15 w 72"/>
                <a:gd name="T13" fmla="*/ 33 h 86"/>
                <a:gd name="T14" fmla="*/ 10 w 72"/>
                <a:gd name="T15" fmla="*/ 33 h 86"/>
                <a:gd name="T16" fmla="*/ 0 w 72"/>
                <a:gd name="T17" fmla="*/ 43 h 86"/>
                <a:gd name="T18" fmla="*/ 0 w 72"/>
                <a:gd name="T19" fmla="*/ 76 h 86"/>
                <a:gd name="T20" fmla="*/ 10 w 72"/>
                <a:gd name="T21" fmla="*/ 86 h 86"/>
                <a:gd name="T22" fmla="*/ 62 w 72"/>
                <a:gd name="T23" fmla="*/ 86 h 86"/>
                <a:gd name="T24" fmla="*/ 72 w 72"/>
                <a:gd name="T25" fmla="*/ 76 h 86"/>
                <a:gd name="T26" fmla="*/ 72 w 72"/>
                <a:gd name="T27" fmla="*/ 43 h 86"/>
                <a:gd name="T28" fmla="*/ 62 w 72"/>
                <a:gd name="T29" fmla="*/ 33 h 86"/>
                <a:gd name="T30" fmla="*/ 42 w 72"/>
                <a:gd name="T31" fmla="*/ 78 h 86"/>
                <a:gd name="T32" fmla="*/ 31 w 72"/>
                <a:gd name="T33" fmla="*/ 78 h 86"/>
                <a:gd name="T34" fmla="*/ 32 w 72"/>
                <a:gd name="T35" fmla="*/ 64 h 86"/>
                <a:gd name="T36" fmla="*/ 29 w 72"/>
                <a:gd name="T37" fmla="*/ 58 h 86"/>
                <a:gd name="T38" fmla="*/ 36 w 72"/>
                <a:gd name="T39" fmla="*/ 51 h 86"/>
                <a:gd name="T40" fmla="*/ 43 w 72"/>
                <a:gd name="T41" fmla="*/ 58 h 86"/>
                <a:gd name="T42" fmla="*/ 40 w 72"/>
                <a:gd name="T43" fmla="*/ 64 h 86"/>
                <a:gd name="T44" fmla="*/ 42 w 72"/>
                <a:gd name="T45" fmla="*/ 78 h 86"/>
                <a:gd name="T46" fmla="*/ 50 w 72"/>
                <a:gd name="T47" fmla="*/ 33 h 86"/>
                <a:gd name="T48" fmla="*/ 22 w 72"/>
                <a:gd name="T49" fmla="*/ 33 h 86"/>
                <a:gd name="T50" fmla="*/ 22 w 72"/>
                <a:gd name="T51" fmla="*/ 19 h 86"/>
                <a:gd name="T52" fmla="*/ 34 w 72"/>
                <a:gd name="T53" fmla="*/ 7 h 86"/>
                <a:gd name="T54" fmla="*/ 38 w 72"/>
                <a:gd name="T55" fmla="*/ 7 h 86"/>
                <a:gd name="T56" fmla="*/ 50 w 72"/>
                <a:gd name="T57" fmla="*/ 19 h 86"/>
                <a:gd name="T58" fmla="*/ 50 w 72"/>
                <a:gd name="T59" fmla="*/ 3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72" h="86">
                  <a:moveTo>
                    <a:pt x="62" y="33"/>
                  </a:moveTo>
                  <a:cubicBezTo>
                    <a:pt x="57" y="33"/>
                    <a:pt x="57" y="33"/>
                    <a:pt x="57" y="33"/>
                  </a:cubicBezTo>
                  <a:cubicBezTo>
                    <a:pt x="57" y="19"/>
                    <a:pt x="57" y="19"/>
                    <a:pt x="57" y="19"/>
                  </a:cubicBezTo>
                  <a:cubicBezTo>
                    <a:pt x="57" y="9"/>
                    <a:pt x="49" y="0"/>
                    <a:pt x="38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4" y="0"/>
                    <a:pt x="15" y="9"/>
                    <a:pt x="15" y="19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0" y="33"/>
                    <a:pt x="10" y="33"/>
                    <a:pt x="10" y="33"/>
                  </a:cubicBezTo>
                  <a:cubicBezTo>
                    <a:pt x="5" y="33"/>
                    <a:pt x="0" y="37"/>
                    <a:pt x="0" y="43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81"/>
                    <a:pt x="5" y="86"/>
                    <a:pt x="10" y="86"/>
                  </a:cubicBezTo>
                  <a:cubicBezTo>
                    <a:pt x="62" y="86"/>
                    <a:pt x="62" y="86"/>
                    <a:pt x="62" y="86"/>
                  </a:cubicBezTo>
                  <a:cubicBezTo>
                    <a:pt x="68" y="86"/>
                    <a:pt x="72" y="81"/>
                    <a:pt x="72" y="76"/>
                  </a:cubicBezTo>
                  <a:cubicBezTo>
                    <a:pt x="72" y="43"/>
                    <a:pt x="72" y="43"/>
                    <a:pt x="72" y="43"/>
                  </a:cubicBezTo>
                  <a:cubicBezTo>
                    <a:pt x="72" y="37"/>
                    <a:pt x="68" y="33"/>
                    <a:pt x="62" y="33"/>
                  </a:cubicBezTo>
                  <a:close/>
                  <a:moveTo>
                    <a:pt x="42" y="78"/>
                  </a:moveTo>
                  <a:cubicBezTo>
                    <a:pt x="31" y="78"/>
                    <a:pt x="31" y="78"/>
                    <a:pt x="31" y="78"/>
                  </a:cubicBezTo>
                  <a:cubicBezTo>
                    <a:pt x="32" y="64"/>
                    <a:pt x="32" y="64"/>
                    <a:pt x="32" y="64"/>
                  </a:cubicBezTo>
                  <a:cubicBezTo>
                    <a:pt x="30" y="63"/>
                    <a:pt x="29" y="60"/>
                    <a:pt x="29" y="58"/>
                  </a:cubicBezTo>
                  <a:cubicBezTo>
                    <a:pt x="29" y="54"/>
                    <a:pt x="32" y="51"/>
                    <a:pt x="36" y="51"/>
                  </a:cubicBezTo>
                  <a:cubicBezTo>
                    <a:pt x="40" y="51"/>
                    <a:pt x="43" y="54"/>
                    <a:pt x="43" y="58"/>
                  </a:cubicBezTo>
                  <a:cubicBezTo>
                    <a:pt x="43" y="60"/>
                    <a:pt x="42" y="63"/>
                    <a:pt x="40" y="64"/>
                  </a:cubicBezTo>
                  <a:lnTo>
                    <a:pt x="42" y="78"/>
                  </a:lnTo>
                  <a:close/>
                  <a:moveTo>
                    <a:pt x="50" y="33"/>
                  </a:moveTo>
                  <a:cubicBezTo>
                    <a:pt x="22" y="33"/>
                    <a:pt x="22" y="33"/>
                    <a:pt x="22" y="33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3"/>
                    <a:pt x="28" y="7"/>
                    <a:pt x="34" y="7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45" y="7"/>
                    <a:pt x="50" y="13"/>
                    <a:pt x="50" y="19"/>
                  </a:cubicBezTo>
                  <a:lnTo>
                    <a:pt x="50" y="3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defTabSz="914400"/>
              <a:endParaRPr lang="zh-CN" altLang="en-US" sz="2490">
                <a:solidFill>
                  <a:prstClr val="black">
                    <a:lumMod val="50000"/>
                    <a:lumOff val="50000"/>
                  </a:prst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32" name="淘宝店chenying0907出品 5"/>
          <p:cNvGrpSpPr/>
          <p:nvPr/>
        </p:nvGrpSpPr>
        <p:grpSpPr>
          <a:xfrm>
            <a:off x="3081064" y="2951535"/>
            <a:ext cx="5300300" cy="1051893"/>
            <a:chOff x="3506394" y="3371891"/>
            <a:chExt cx="5300990" cy="1051893"/>
          </a:xfrm>
        </p:grpSpPr>
        <p:cxnSp>
          <p:nvCxnSpPr>
            <p:cNvPr id="33" name="肘形连接符 32"/>
            <p:cNvCxnSpPr>
              <a:stCxn id="34" idx="6"/>
              <a:endCxn id="50" idx="2"/>
            </p:cNvCxnSpPr>
            <p:nvPr/>
          </p:nvCxnSpPr>
          <p:spPr>
            <a:xfrm>
              <a:off x="4262394" y="3749891"/>
              <a:ext cx="4544990" cy="673893"/>
            </a:xfrm>
            <a:prstGeom prst="bentConnector3">
              <a:avLst>
                <a:gd name="adj1" fmla="val 50000"/>
              </a:avLst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淘宝店chenying0907出品 139"/>
            <p:cNvSpPr/>
            <p:nvPr/>
          </p:nvSpPr>
          <p:spPr>
            <a:xfrm>
              <a:off x="3506394" y="3371891"/>
              <a:ext cx="756000" cy="756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dirty="0">
                <a:solidFill>
                  <a:prstClr val="black">
                    <a:lumMod val="50000"/>
                    <a:lumOff val="50000"/>
                  </a:prstClr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grpSp>
          <p:nvGrpSpPr>
            <p:cNvPr id="35" name="Group 92"/>
            <p:cNvGrpSpPr/>
            <p:nvPr/>
          </p:nvGrpSpPr>
          <p:grpSpPr>
            <a:xfrm>
              <a:off x="3659830" y="3607479"/>
              <a:ext cx="474528" cy="295582"/>
              <a:chOff x="5172076" y="1943683"/>
              <a:chExt cx="471488" cy="293688"/>
            </a:xfrm>
            <a:solidFill>
              <a:schemeClr val="bg1"/>
            </a:solidFill>
          </p:grpSpPr>
          <p:sp>
            <p:nvSpPr>
              <p:cNvPr id="36" name="淘宝店chenying0907出品 8"/>
              <p:cNvSpPr>
                <a:spLocks noEditPoints="1"/>
              </p:cNvSpPr>
              <p:nvPr/>
            </p:nvSpPr>
            <p:spPr bwMode="auto">
              <a:xfrm>
                <a:off x="5172076" y="1943683"/>
                <a:ext cx="471488" cy="293688"/>
              </a:xfrm>
              <a:custGeom>
                <a:avLst/>
                <a:gdLst>
                  <a:gd name="T0" fmla="*/ 113 w 125"/>
                  <a:gd name="T1" fmla="*/ 18 h 78"/>
                  <a:gd name="T2" fmla="*/ 113 w 125"/>
                  <a:gd name="T3" fmla="*/ 0 h 78"/>
                  <a:gd name="T4" fmla="*/ 0 w 125"/>
                  <a:gd name="T5" fmla="*/ 0 h 78"/>
                  <a:gd name="T6" fmla="*/ 0 w 125"/>
                  <a:gd name="T7" fmla="*/ 78 h 78"/>
                  <a:gd name="T8" fmla="*/ 113 w 125"/>
                  <a:gd name="T9" fmla="*/ 78 h 78"/>
                  <a:gd name="T10" fmla="*/ 113 w 125"/>
                  <a:gd name="T11" fmla="*/ 60 h 78"/>
                  <a:gd name="T12" fmla="*/ 125 w 125"/>
                  <a:gd name="T13" fmla="*/ 54 h 78"/>
                  <a:gd name="T14" fmla="*/ 125 w 125"/>
                  <a:gd name="T15" fmla="*/ 26 h 78"/>
                  <a:gd name="T16" fmla="*/ 113 w 125"/>
                  <a:gd name="T17" fmla="*/ 18 h 78"/>
                  <a:gd name="T18" fmla="*/ 104 w 125"/>
                  <a:gd name="T19" fmla="*/ 69 h 78"/>
                  <a:gd name="T20" fmla="*/ 10 w 125"/>
                  <a:gd name="T21" fmla="*/ 69 h 78"/>
                  <a:gd name="T22" fmla="*/ 10 w 125"/>
                  <a:gd name="T23" fmla="*/ 10 h 78"/>
                  <a:gd name="T24" fmla="*/ 104 w 125"/>
                  <a:gd name="T25" fmla="*/ 10 h 78"/>
                  <a:gd name="T26" fmla="*/ 104 w 125"/>
                  <a:gd name="T27" fmla="*/ 69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25" h="78">
                    <a:moveTo>
                      <a:pt x="113" y="18"/>
                    </a:moveTo>
                    <a:cubicBezTo>
                      <a:pt x="113" y="0"/>
                      <a:pt x="113" y="0"/>
                      <a:pt x="113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113" y="78"/>
                      <a:pt x="113" y="78"/>
                      <a:pt x="113" y="78"/>
                    </a:cubicBezTo>
                    <a:cubicBezTo>
                      <a:pt x="113" y="60"/>
                      <a:pt x="113" y="60"/>
                      <a:pt x="113" y="60"/>
                    </a:cubicBezTo>
                    <a:cubicBezTo>
                      <a:pt x="117" y="60"/>
                      <a:pt x="125" y="61"/>
                      <a:pt x="125" y="54"/>
                    </a:cubicBezTo>
                    <a:cubicBezTo>
                      <a:pt x="125" y="26"/>
                      <a:pt x="125" y="26"/>
                      <a:pt x="125" y="26"/>
                    </a:cubicBezTo>
                    <a:cubicBezTo>
                      <a:pt x="125" y="17"/>
                      <a:pt x="116" y="18"/>
                      <a:pt x="113" y="18"/>
                    </a:cubicBezTo>
                    <a:close/>
                    <a:moveTo>
                      <a:pt x="104" y="69"/>
                    </a:moveTo>
                    <a:cubicBezTo>
                      <a:pt x="10" y="69"/>
                      <a:pt x="10" y="69"/>
                      <a:pt x="10" y="69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04" y="10"/>
                      <a:pt x="104" y="10"/>
                      <a:pt x="104" y="10"/>
                    </a:cubicBezTo>
                    <a:lnTo>
                      <a:pt x="104" y="6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914400"/>
                <a:endParaRPr lang="en-US" sz="2535">
                  <a:solidFill>
                    <a:prstClr val="black">
                      <a:lumMod val="50000"/>
                      <a:lumOff val="50000"/>
                    </a:prstClr>
                  </a:solidFill>
                  <a:latin typeface="Calibri" panose="020F050202020403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37" name="淘宝店chenying0907出品 9"/>
              <p:cNvSpPr>
                <a:spLocks noChangeArrowheads="1"/>
              </p:cNvSpPr>
              <p:nvPr/>
            </p:nvSpPr>
            <p:spPr bwMode="auto">
              <a:xfrm>
                <a:off x="5235576" y="2007182"/>
                <a:ext cx="90488" cy="1666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914400"/>
                <a:endParaRPr lang="en-US" sz="2535">
                  <a:solidFill>
                    <a:prstClr val="black">
                      <a:lumMod val="50000"/>
                      <a:lumOff val="50000"/>
                    </a:prstClr>
                  </a:solidFill>
                  <a:latin typeface="Calibri" panose="020F050202020403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38" name="淘宝店chenying0907出品 10"/>
              <p:cNvSpPr>
                <a:spLocks noChangeArrowheads="1"/>
              </p:cNvSpPr>
              <p:nvPr/>
            </p:nvSpPr>
            <p:spPr bwMode="auto">
              <a:xfrm>
                <a:off x="5341938" y="2007182"/>
                <a:ext cx="85725" cy="1666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914400"/>
                <a:endParaRPr lang="en-US" sz="2535">
                  <a:solidFill>
                    <a:prstClr val="black">
                      <a:lumMod val="50000"/>
                      <a:lumOff val="50000"/>
                    </a:prstClr>
                  </a:solidFill>
                  <a:latin typeface="Calibri" panose="020F0502020204030204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39" name="淘宝店chenying0907出品 3"/>
          <p:cNvGrpSpPr/>
          <p:nvPr/>
        </p:nvGrpSpPr>
        <p:grpSpPr>
          <a:xfrm>
            <a:off x="3081064" y="4826986"/>
            <a:ext cx="2454811" cy="756000"/>
            <a:chOff x="3506394" y="5247344"/>
            <a:chExt cx="2455131" cy="756000"/>
          </a:xfrm>
        </p:grpSpPr>
        <p:cxnSp>
          <p:nvCxnSpPr>
            <p:cNvPr id="40" name="淘宝店chenying0907出品 68"/>
            <p:cNvCxnSpPr/>
            <p:nvPr/>
          </p:nvCxnSpPr>
          <p:spPr>
            <a:xfrm flipH="1">
              <a:off x="3919371" y="5625345"/>
              <a:ext cx="2042154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淘宝店chenying0907出品 85"/>
            <p:cNvSpPr/>
            <p:nvPr/>
          </p:nvSpPr>
          <p:spPr>
            <a:xfrm>
              <a:off x="3506394" y="5247344"/>
              <a:ext cx="756000" cy="756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>
                <a:solidFill>
                  <a:prstClr val="black">
                    <a:lumMod val="50000"/>
                    <a:lumOff val="50000"/>
                  </a:prstClr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grpSp>
          <p:nvGrpSpPr>
            <p:cNvPr id="42" name="Group 9"/>
            <p:cNvGrpSpPr/>
            <p:nvPr/>
          </p:nvGrpSpPr>
          <p:grpSpPr>
            <a:xfrm>
              <a:off x="3631370" y="5445692"/>
              <a:ext cx="516045" cy="382660"/>
              <a:chOff x="4572000" y="3414713"/>
              <a:chExt cx="374651" cy="277813"/>
            </a:xfrm>
            <a:solidFill>
              <a:schemeClr val="bg1"/>
            </a:solidFill>
          </p:grpSpPr>
          <p:sp>
            <p:nvSpPr>
              <p:cNvPr id="43" name="淘宝店chenying0907出品 17"/>
              <p:cNvSpPr/>
              <p:nvPr/>
            </p:nvSpPr>
            <p:spPr bwMode="auto">
              <a:xfrm>
                <a:off x="4713288" y="3481388"/>
                <a:ext cx="233363" cy="211138"/>
              </a:xfrm>
              <a:custGeom>
                <a:avLst/>
                <a:gdLst>
                  <a:gd name="T0" fmla="*/ 89 w 89"/>
                  <a:gd name="T1" fmla="*/ 33 h 81"/>
                  <a:gd name="T2" fmla="*/ 43 w 89"/>
                  <a:gd name="T3" fmla="*/ 0 h 81"/>
                  <a:gd name="T4" fmla="*/ 40 w 89"/>
                  <a:gd name="T5" fmla="*/ 1 h 81"/>
                  <a:gd name="T6" fmla="*/ 43 w 89"/>
                  <a:gd name="T7" fmla="*/ 11 h 81"/>
                  <a:gd name="T8" fmla="*/ 0 w 89"/>
                  <a:gd name="T9" fmla="*/ 44 h 81"/>
                  <a:gd name="T10" fmla="*/ 0 w 89"/>
                  <a:gd name="T11" fmla="*/ 44 h 81"/>
                  <a:gd name="T12" fmla="*/ 40 w 89"/>
                  <a:gd name="T13" fmla="*/ 65 h 81"/>
                  <a:gd name="T14" fmla="*/ 74 w 89"/>
                  <a:gd name="T15" fmla="*/ 81 h 81"/>
                  <a:gd name="T16" fmla="*/ 64 w 89"/>
                  <a:gd name="T17" fmla="*/ 62 h 81"/>
                  <a:gd name="T18" fmla="*/ 89 w 89"/>
                  <a:gd name="T19" fmla="*/ 33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9" h="81">
                    <a:moveTo>
                      <a:pt x="89" y="33"/>
                    </a:moveTo>
                    <a:cubicBezTo>
                      <a:pt x="89" y="15"/>
                      <a:pt x="68" y="0"/>
                      <a:pt x="43" y="0"/>
                    </a:cubicBezTo>
                    <a:cubicBezTo>
                      <a:pt x="42" y="0"/>
                      <a:pt x="41" y="1"/>
                      <a:pt x="40" y="1"/>
                    </a:cubicBezTo>
                    <a:cubicBezTo>
                      <a:pt x="42" y="4"/>
                      <a:pt x="43" y="8"/>
                      <a:pt x="43" y="11"/>
                    </a:cubicBezTo>
                    <a:cubicBezTo>
                      <a:pt x="43" y="29"/>
                      <a:pt x="24" y="43"/>
                      <a:pt x="0" y="44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6" y="56"/>
                      <a:pt x="21" y="64"/>
                      <a:pt x="40" y="65"/>
                    </a:cubicBezTo>
                    <a:cubicBezTo>
                      <a:pt x="53" y="75"/>
                      <a:pt x="74" y="81"/>
                      <a:pt x="74" y="81"/>
                    </a:cubicBezTo>
                    <a:cubicBezTo>
                      <a:pt x="64" y="72"/>
                      <a:pt x="63" y="65"/>
                      <a:pt x="64" y="62"/>
                    </a:cubicBezTo>
                    <a:cubicBezTo>
                      <a:pt x="79" y="56"/>
                      <a:pt x="89" y="46"/>
                      <a:pt x="89" y="3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914400">
                  <a:defRPr/>
                </a:pPr>
                <a:endParaRPr lang="en-US">
                  <a:solidFill>
                    <a:prstClr val="black">
                      <a:lumMod val="50000"/>
                      <a:lumOff val="50000"/>
                    </a:prstClr>
                  </a:solidFill>
                  <a:latin typeface="Calibri" panose="020F050202020403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44" name="淘宝店chenying0907出品 18"/>
              <p:cNvSpPr/>
              <p:nvPr/>
            </p:nvSpPr>
            <p:spPr bwMode="auto">
              <a:xfrm>
                <a:off x="4572000" y="3414713"/>
                <a:ext cx="241300" cy="209550"/>
              </a:xfrm>
              <a:custGeom>
                <a:avLst/>
                <a:gdLst>
                  <a:gd name="T0" fmla="*/ 89 w 92"/>
                  <a:gd name="T1" fmla="*/ 21 h 80"/>
                  <a:gd name="T2" fmla="*/ 46 w 92"/>
                  <a:gd name="T3" fmla="*/ 0 h 80"/>
                  <a:gd name="T4" fmla="*/ 0 w 92"/>
                  <a:gd name="T5" fmla="*/ 32 h 80"/>
                  <a:gd name="T6" fmla="*/ 25 w 92"/>
                  <a:gd name="T7" fmla="*/ 61 h 80"/>
                  <a:gd name="T8" fmla="*/ 14 w 92"/>
                  <a:gd name="T9" fmla="*/ 80 h 80"/>
                  <a:gd name="T10" fmla="*/ 48 w 92"/>
                  <a:gd name="T11" fmla="*/ 65 h 80"/>
                  <a:gd name="T12" fmla="*/ 49 w 92"/>
                  <a:gd name="T13" fmla="*/ 64 h 80"/>
                  <a:gd name="T14" fmla="*/ 92 w 92"/>
                  <a:gd name="T15" fmla="*/ 32 h 80"/>
                  <a:gd name="T16" fmla="*/ 89 w 92"/>
                  <a:gd name="T17" fmla="*/ 21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2" h="80">
                    <a:moveTo>
                      <a:pt x="89" y="21"/>
                    </a:moveTo>
                    <a:cubicBezTo>
                      <a:pt x="83" y="9"/>
                      <a:pt x="66" y="0"/>
                      <a:pt x="46" y="0"/>
                    </a:cubicBezTo>
                    <a:cubicBezTo>
                      <a:pt x="20" y="0"/>
                      <a:pt x="0" y="14"/>
                      <a:pt x="0" y="32"/>
                    </a:cubicBezTo>
                    <a:cubicBezTo>
                      <a:pt x="0" y="45"/>
                      <a:pt x="10" y="56"/>
                      <a:pt x="25" y="61"/>
                    </a:cubicBezTo>
                    <a:cubicBezTo>
                      <a:pt x="26" y="65"/>
                      <a:pt x="25" y="71"/>
                      <a:pt x="14" y="80"/>
                    </a:cubicBezTo>
                    <a:cubicBezTo>
                      <a:pt x="14" y="80"/>
                      <a:pt x="36" y="75"/>
                      <a:pt x="48" y="65"/>
                    </a:cubicBezTo>
                    <a:cubicBezTo>
                      <a:pt x="49" y="64"/>
                      <a:pt x="49" y="64"/>
                      <a:pt x="49" y="64"/>
                    </a:cubicBezTo>
                    <a:cubicBezTo>
                      <a:pt x="73" y="63"/>
                      <a:pt x="92" y="49"/>
                      <a:pt x="92" y="32"/>
                    </a:cubicBezTo>
                    <a:cubicBezTo>
                      <a:pt x="92" y="28"/>
                      <a:pt x="91" y="25"/>
                      <a:pt x="89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914400">
                  <a:defRPr/>
                </a:pPr>
                <a:endParaRPr lang="en-US">
                  <a:solidFill>
                    <a:prstClr val="black">
                      <a:lumMod val="50000"/>
                      <a:lumOff val="50000"/>
                    </a:prstClr>
                  </a:solidFill>
                  <a:latin typeface="Calibri" panose="020F0502020204030204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45" name="淘宝店chenying0907出品 56"/>
          <p:cNvSpPr/>
          <p:nvPr/>
        </p:nvSpPr>
        <p:spPr>
          <a:xfrm>
            <a:off x="9168726" y="1841169"/>
            <a:ext cx="1180946" cy="3698875"/>
          </a:xfrm>
          <a:custGeom>
            <a:avLst/>
            <a:gdLst>
              <a:gd name="connsiteX0" fmla="*/ 1176576 w 1181100"/>
              <a:gd name="connsiteY0" fmla="*/ 0 h 3698875"/>
              <a:gd name="connsiteX1" fmla="*/ 1181100 w 1181100"/>
              <a:gd name="connsiteY1" fmla="*/ 0 h 3698875"/>
              <a:gd name="connsiteX2" fmla="*/ 1181100 w 1181100"/>
              <a:gd name="connsiteY2" fmla="*/ 3698875 h 3698875"/>
              <a:gd name="connsiteX3" fmla="*/ 0 w 1181100"/>
              <a:gd name="connsiteY3" fmla="*/ 3698875 h 3698875"/>
              <a:gd name="connsiteX4" fmla="*/ 0 w 1181100"/>
              <a:gd name="connsiteY4" fmla="*/ 1735795 h 3698875"/>
              <a:gd name="connsiteX5" fmla="*/ 48924 w 1181100"/>
              <a:gd name="connsiteY5" fmla="*/ 1697678 h 3698875"/>
              <a:gd name="connsiteX6" fmla="*/ 278759 w 1181100"/>
              <a:gd name="connsiteY6" fmla="*/ 1500788 h 3698875"/>
              <a:gd name="connsiteX7" fmla="*/ 453153 w 1181100"/>
              <a:gd name="connsiteY7" fmla="*/ 1330349 h 3698875"/>
              <a:gd name="connsiteX8" fmla="*/ 510936 w 1181100"/>
              <a:gd name="connsiteY8" fmla="*/ 1369307 h 3698875"/>
              <a:gd name="connsiteX9" fmla="*/ 590551 w 1181100"/>
              <a:gd name="connsiteY9" fmla="*/ 1385380 h 3698875"/>
              <a:gd name="connsiteX10" fmla="*/ 795088 w 1181100"/>
              <a:gd name="connsiteY10" fmla="*/ 1180843 h 3698875"/>
              <a:gd name="connsiteX11" fmla="*/ 735181 w 1181100"/>
              <a:gd name="connsiteY11" fmla="*/ 1036213 h 3698875"/>
              <a:gd name="connsiteX12" fmla="*/ 717723 w 1181100"/>
              <a:gd name="connsiteY12" fmla="*/ 1024442 h 3698875"/>
              <a:gd name="connsiteX13" fmla="*/ 820291 w 1181100"/>
              <a:gd name="connsiteY13" fmla="*/ 886780 h 3698875"/>
              <a:gd name="connsiteX14" fmla="*/ 1174186 w 1181100"/>
              <a:gd name="connsiteY14" fmla="*/ 21448 h 3698875"/>
              <a:gd name="connsiteX15" fmla="*/ 1176576 w 1181100"/>
              <a:gd name="connsiteY15" fmla="*/ 0 h 3698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181100" h="3698875">
                <a:moveTo>
                  <a:pt x="1176576" y="0"/>
                </a:moveTo>
                <a:lnTo>
                  <a:pt x="1181100" y="0"/>
                </a:lnTo>
                <a:lnTo>
                  <a:pt x="1181100" y="3698875"/>
                </a:lnTo>
                <a:lnTo>
                  <a:pt x="0" y="3698875"/>
                </a:lnTo>
                <a:lnTo>
                  <a:pt x="0" y="1735795"/>
                </a:lnTo>
                <a:lnTo>
                  <a:pt x="48924" y="1697678"/>
                </a:lnTo>
                <a:cubicBezTo>
                  <a:pt x="129510" y="1632743"/>
                  <a:pt x="206155" y="1567101"/>
                  <a:pt x="278759" y="1500788"/>
                </a:cubicBezTo>
                <a:lnTo>
                  <a:pt x="453153" y="1330349"/>
                </a:lnTo>
                <a:lnTo>
                  <a:pt x="510936" y="1369307"/>
                </a:lnTo>
                <a:cubicBezTo>
                  <a:pt x="535406" y="1379657"/>
                  <a:pt x="562310" y="1385380"/>
                  <a:pt x="590551" y="1385380"/>
                </a:cubicBezTo>
                <a:cubicBezTo>
                  <a:pt x="703514" y="1385380"/>
                  <a:pt x="795088" y="1293806"/>
                  <a:pt x="795088" y="1180843"/>
                </a:cubicBezTo>
                <a:cubicBezTo>
                  <a:pt x="795088" y="1124362"/>
                  <a:pt x="772195" y="1073227"/>
                  <a:pt x="735181" y="1036213"/>
                </a:cubicBezTo>
                <a:lnTo>
                  <a:pt x="717723" y="1024442"/>
                </a:lnTo>
                <a:lnTo>
                  <a:pt x="820291" y="886780"/>
                </a:lnTo>
                <a:cubicBezTo>
                  <a:pt x="1010014" y="606666"/>
                  <a:pt x="1130158" y="317479"/>
                  <a:pt x="1174186" y="21448"/>
                </a:cubicBezTo>
                <a:lnTo>
                  <a:pt x="1176576" y="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>
              <a:solidFill>
                <a:prstClr val="black">
                  <a:lumMod val="50000"/>
                  <a:lumOff val="50000"/>
                </a:prstClr>
              </a:solidFill>
              <a:latin typeface="Calibri" panose="020F0502020204030204"/>
              <a:ea typeface="微软雅黑" panose="020B0503020204020204" pitchFamily="34" charset="-122"/>
            </a:endParaRPr>
          </a:p>
        </p:txBody>
      </p:sp>
      <p:sp>
        <p:nvSpPr>
          <p:cNvPr id="46" name="淘宝店chenying0907出品 59"/>
          <p:cNvSpPr/>
          <p:nvPr/>
        </p:nvSpPr>
        <p:spPr>
          <a:xfrm>
            <a:off x="7934871" y="3618186"/>
            <a:ext cx="1180946" cy="1921854"/>
          </a:xfrm>
          <a:custGeom>
            <a:avLst/>
            <a:gdLst>
              <a:gd name="connsiteX0" fmla="*/ 1181100 w 1181100"/>
              <a:gd name="connsiteY0" fmla="*/ 0 h 1921854"/>
              <a:gd name="connsiteX1" fmla="*/ 1181100 w 1181100"/>
              <a:gd name="connsiteY1" fmla="*/ 1921854 h 1921854"/>
              <a:gd name="connsiteX2" fmla="*/ 0 w 1181100"/>
              <a:gd name="connsiteY2" fmla="*/ 1921854 h 1921854"/>
              <a:gd name="connsiteX3" fmla="*/ 0 w 1181100"/>
              <a:gd name="connsiteY3" fmla="*/ 731966 h 1921854"/>
              <a:gd name="connsiteX4" fmla="*/ 319230 w 1181100"/>
              <a:gd name="connsiteY4" fmla="*/ 562253 h 1921854"/>
              <a:gd name="connsiteX5" fmla="*/ 425975 w 1181100"/>
              <a:gd name="connsiteY5" fmla="*/ 500289 h 1921854"/>
              <a:gd name="connsiteX6" fmla="*/ 445921 w 1181100"/>
              <a:gd name="connsiteY6" fmla="*/ 529872 h 1921854"/>
              <a:gd name="connsiteX7" fmla="*/ 590551 w 1181100"/>
              <a:gd name="connsiteY7" fmla="*/ 589779 h 1921854"/>
              <a:gd name="connsiteX8" fmla="*/ 795088 w 1181100"/>
              <a:gd name="connsiteY8" fmla="*/ 385242 h 1921854"/>
              <a:gd name="connsiteX9" fmla="*/ 779015 w 1181100"/>
              <a:gd name="connsiteY9" fmla="*/ 305627 h 1921854"/>
              <a:gd name="connsiteX10" fmla="*/ 768996 w 1181100"/>
              <a:gd name="connsiteY10" fmla="*/ 290767 h 1921854"/>
              <a:gd name="connsiteX11" fmla="*/ 952789 w 1181100"/>
              <a:gd name="connsiteY11" fmla="*/ 167545 h 1921854"/>
              <a:gd name="connsiteX12" fmla="*/ 1140954 w 1181100"/>
              <a:gd name="connsiteY12" fmla="*/ 31276 h 1921854"/>
              <a:gd name="connsiteX13" fmla="*/ 1181100 w 1181100"/>
              <a:gd name="connsiteY13" fmla="*/ 0 h 1921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181100" h="1921854">
                <a:moveTo>
                  <a:pt x="1181100" y="0"/>
                </a:moveTo>
                <a:lnTo>
                  <a:pt x="1181100" y="1921854"/>
                </a:lnTo>
                <a:lnTo>
                  <a:pt x="0" y="1921854"/>
                </a:lnTo>
                <a:lnTo>
                  <a:pt x="0" y="731966"/>
                </a:lnTo>
                <a:lnTo>
                  <a:pt x="319230" y="562253"/>
                </a:lnTo>
                <a:lnTo>
                  <a:pt x="425975" y="500289"/>
                </a:lnTo>
                <a:lnTo>
                  <a:pt x="445921" y="529872"/>
                </a:lnTo>
                <a:cubicBezTo>
                  <a:pt x="482935" y="566886"/>
                  <a:pt x="534069" y="589779"/>
                  <a:pt x="590551" y="589779"/>
                </a:cubicBezTo>
                <a:cubicBezTo>
                  <a:pt x="703514" y="589779"/>
                  <a:pt x="795088" y="498205"/>
                  <a:pt x="795088" y="385242"/>
                </a:cubicBezTo>
                <a:cubicBezTo>
                  <a:pt x="795088" y="357001"/>
                  <a:pt x="789365" y="330097"/>
                  <a:pt x="779015" y="305627"/>
                </a:cubicBezTo>
                <a:lnTo>
                  <a:pt x="768996" y="290767"/>
                </a:lnTo>
                <a:lnTo>
                  <a:pt x="952789" y="167545"/>
                </a:lnTo>
                <a:cubicBezTo>
                  <a:pt x="1017466" y="122501"/>
                  <a:pt x="1080201" y="77074"/>
                  <a:pt x="1140954" y="31276"/>
                </a:cubicBezTo>
                <a:lnTo>
                  <a:pt x="118110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>
              <a:solidFill>
                <a:prstClr val="black">
                  <a:lumMod val="50000"/>
                  <a:lumOff val="50000"/>
                </a:prstClr>
              </a:solidFill>
              <a:latin typeface="Calibri" panose="020F0502020204030204"/>
              <a:ea typeface="微软雅黑" panose="020B0503020204020204" pitchFamily="34" charset="-122"/>
            </a:endParaRPr>
          </a:p>
        </p:txBody>
      </p:sp>
      <p:sp>
        <p:nvSpPr>
          <p:cNvPr id="47" name="淘宝店chenying0907出品 63"/>
          <p:cNvSpPr/>
          <p:nvPr/>
        </p:nvSpPr>
        <p:spPr>
          <a:xfrm>
            <a:off x="6701013" y="4378289"/>
            <a:ext cx="1180946" cy="1161755"/>
          </a:xfrm>
          <a:custGeom>
            <a:avLst/>
            <a:gdLst>
              <a:gd name="connsiteX0" fmla="*/ 1181100 w 1181100"/>
              <a:gd name="connsiteY0" fmla="*/ 0 h 1161755"/>
              <a:gd name="connsiteX1" fmla="*/ 1181100 w 1181100"/>
              <a:gd name="connsiteY1" fmla="*/ 1161755 h 1161755"/>
              <a:gd name="connsiteX2" fmla="*/ 0 w 1181100"/>
              <a:gd name="connsiteY2" fmla="*/ 1161755 h 1161755"/>
              <a:gd name="connsiteX3" fmla="*/ 0 w 1181100"/>
              <a:gd name="connsiteY3" fmla="*/ 517854 h 1161755"/>
              <a:gd name="connsiteX4" fmla="*/ 336342 w 1181100"/>
              <a:gd name="connsiteY4" fmla="*/ 385518 h 1161755"/>
              <a:gd name="connsiteX5" fmla="*/ 408490 w 1181100"/>
              <a:gd name="connsiteY5" fmla="*/ 354228 h 1161755"/>
              <a:gd name="connsiteX6" fmla="*/ 445921 w 1181100"/>
              <a:gd name="connsiteY6" fmla="*/ 409746 h 1161755"/>
              <a:gd name="connsiteX7" fmla="*/ 590551 w 1181100"/>
              <a:gd name="connsiteY7" fmla="*/ 469653 h 1161755"/>
              <a:gd name="connsiteX8" fmla="*/ 795088 w 1181100"/>
              <a:gd name="connsiteY8" fmla="*/ 265116 h 1161755"/>
              <a:gd name="connsiteX9" fmla="*/ 790933 w 1181100"/>
              <a:gd name="connsiteY9" fmla="*/ 223895 h 1161755"/>
              <a:gd name="connsiteX10" fmla="*/ 781056 w 1181100"/>
              <a:gd name="connsiteY10" fmla="*/ 192076 h 1161755"/>
              <a:gd name="connsiteX11" fmla="*/ 1174526 w 1181100"/>
              <a:gd name="connsiteY11" fmla="*/ 3495 h 1161755"/>
              <a:gd name="connsiteX12" fmla="*/ 1181100 w 1181100"/>
              <a:gd name="connsiteY12" fmla="*/ 0 h 11617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81100" h="1161755">
                <a:moveTo>
                  <a:pt x="1181100" y="0"/>
                </a:moveTo>
                <a:lnTo>
                  <a:pt x="1181100" y="1161755"/>
                </a:lnTo>
                <a:lnTo>
                  <a:pt x="0" y="1161755"/>
                </a:lnTo>
                <a:lnTo>
                  <a:pt x="0" y="517854"/>
                </a:lnTo>
                <a:lnTo>
                  <a:pt x="336342" y="385518"/>
                </a:lnTo>
                <a:lnTo>
                  <a:pt x="408490" y="354228"/>
                </a:lnTo>
                <a:lnTo>
                  <a:pt x="445921" y="409746"/>
                </a:lnTo>
                <a:cubicBezTo>
                  <a:pt x="482935" y="446760"/>
                  <a:pt x="534070" y="469653"/>
                  <a:pt x="590551" y="469653"/>
                </a:cubicBezTo>
                <a:cubicBezTo>
                  <a:pt x="703514" y="469653"/>
                  <a:pt x="795088" y="378079"/>
                  <a:pt x="795088" y="265116"/>
                </a:cubicBezTo>
                <a:cubicBezTo>
                  <a:pt x="795088" y="250996"/>
                  <a:pt x="793657" y="237210"/>
                  <a:pt x="790933" y="223895"/>
                </a:cubicBezTo>
                <a:lnTo>
                  <a:pt x="781056" y="192076"/>
                </a:lnTo>
                <a:lnTo>
                  <a:pt x="1174526" y="3495"/>
                </a:lnTo>
                <a:lnTo>
                  <a:pt x="118110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>
              <a:solidFill>
                <a:prstClr val="black">
                  <a:lumMod val="50000"/>
                  <a:lumOff val="50000"/>
                </a:prstClr>
              </a:solidFill>
              <a:latin typeface="Calibri" panose="020F0502020204030204"/>
              <a:ea typeface="微软雅黑" panose="020B0503020204020204" pitchFamily="34" charset="-122"/>
            </a:endParaRPr>
          </a:p>
        </p:txBody>
      </p:sp>
      <p:sp>
        <p:nvSpPr>
          <p:cNvPr id="48" name="淘宝店chenying0907出品 66"/>
          <p:cNvSpPr/>
          <p:nvPr/>
        </p:nvSpPr>
        <p:spPr>
          <a:xfrm>
            <a:off x="4711606" y="4916960"/>
            <a:ext cx="1936496" cy="623080"/>
          </a:xfrm>
          <a:custGeom>
            <a:avLst/>
            <a:gdLst>
              <a:gd name="connsiteX0" fmla="*/ 1936748 w 1936748"/>
              <a:gd name="connsiteY0" fmla="*/ 0 h 623080"/>
              <a:gd name="connsiteX1" fmla="*/ 1936748 w 1936748"/>
              <a:gd name="connsiteY1" fmla="*/ 623080 h 623080"/>
              <a:gd name="connsiteX2" fmla="*/ 0 w 1936748"/>
              <a:gd name="connsiteY2" fmla="*/ 623080 h 623080"/>
              <a:gd name="connsiteX3" fmla="*/ 0 w 1936748"/>
              <a:gd name="connsiteY3" fmla="*/ 613884 h 623080"/>
              <a:gd name="connsiteX4" fmla="*/ 352298 w 1936748"/>
              <a:gd name="connsiteY4" fmla="*/ 519526 h 623080"/>
              <a:gd name="connsiteX5" fmla="*/ 750617 w 1936748"/>
              <a:gd name="connsiteY5" fmla="*/ 403342 h 623080"/>
              <a:gd name="connsiteX6" fmla="*/ 791646 w 1936748"/>
              <a:gd name="connsiteY6" fmla="*/ 390480 h 623080"/>
              <a:gd name="connsiteX7" fmla="*/ 823745 w 1936748"/>
              <a:gd name="connsiteY7" fmla="*/ 438090 h 623080"/>
              <a:gd name="connsiteX8" fmla="*/ 968375 w 1936748"/>
              <a:gd name="connsiteY8" fmla="*/ 497997 h 623080"/>
              <a:gd name="connsiteX9" fmla="*/ 1172912 w 1936748"/>
              <a:gd name="connsiteY9" fmla="*/ 293460 h 623080"/>
              <a:gd name="connsiteX10" fmla="*/ 1170635 w 1936748"/>
              <a:gd name="connsiteY10" fmla="*/ 270869 h 623080"/>
              <a:gd name="connsiteX11" fmla="*/ 1509041 w 1936748"/>
              <a:gd name="connsiteY11" fmla="*/ 156899 h 623080"/>
              <a:gd name="connsiteX12" fmla="*/ 1868376 w 1936748"/>
              <a:gd name="connsiteY12" fmla="*/ 26902 h 623080"/>
              <a:gd name="connsiteX13" fmla="*/ 1936748 w 1936748"/>
              <a:gd name="connsiteY13" fmla="*/ 0 h 623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36748" h="623080">
                <a:moveTo>
                  <a:pt x="1936748" y="0"/>
                </a:moveTo>
                <a:lnTo>
                  <a:pt x="1936748" y="623080"/>
                </a:lnTo>
                <a:lnTo>
                  <a:pt x="0" y="623080"/>
                </a:lnTo>
                <a:lnTo>
                  <a:pt x="0" y="613884"/>
                </a:lnTo>
                <a:lnTo>
                  <a:pt x="352298" y="519526"/>
                </a:lnTo>
                <a:cubicBezTo>
                  <a:pt x="487129" y="481602"/>
                  <a:pt x="619924" y="442867"/>
                  <a:pt x="750617" y="403342"/>
                </a:cubicBezTo>
                <a:lnTo>
                  <a:pt x="791646" y="390480"/>
                </a:lnTo>
                <a:lnTo>
                  <a:pt x="823745" y="438090"/>
                </a:lnTo>
                <a:cubicBezTo>
                  <a:pt x="860759" y="475104"/>
                  <a:pt x="911894" y="497997"/>
                  <a:pt x="968375" y="497997"/>
                </a:cubicBezTo>
                <a:cubicBezTo>
                  <a:pt x="1081338" y="497997"/>
                  <a:pt x="1172912" y="406423"/>
                  <a:pt x="1172912" y="293460"/>
                </a:cubicBezTo>
                <a:lnTo>
                  <a:pt x="1170635" y="270869"/>
                </a:lnTo>
                <a:lnTo>
                  <a:pt x="1509041" y="156899"/>
                </a:lnTo>
                <a:cubicBezTo>
                  <a:pt x="1631071" y="114305"/>
                  <a:pt x="1750871" y="70965"/>
                  <a:pt x="1868376" y="26902"/>
                </a:cubicBezTo>
                <a:lnTo>
                  <a:pt x="1936748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>
              <a:solidFill>
                <a:prstClr val="black">
                  <a:lumMod val="50000"/>
                  <a:lumOff val="50000"/>
                </a:prstClr>
              </a:solidFill>
              <a:latin typeface="Calibri" panose="020F0502020204030204"/>
              <a:ea typeface="微软雅黑" panose="020B0503020204020204" pitchFamily="34" charset="-122"/>
            </a:endParaRPr>
          </a:p>
        </p:txBody>
      </p:sp>
      <p:sp>
        <p:nvSpPr>
          <p:cNvPr id="49" name="淘宝店chenying0907出品 51"/>
          <p:cNvSpPr/>
          <p:nvPr/>
        </p:nvSpPr>
        <p:spPr>
          <a:xfrm>
            <a:off x="9615220" y="2878009"/>
            <a:ext cx="287963" cy="288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>
              <a:solidFill>
                <a:prstClr val="black">
                  <a:lumMod val="50000"/>
                  <a:lumOff val="50000"/>
                </a:prstClr>
              </a:solidFill>
              <a:latin typeface="Calibri" panose="020F0502020204030204"/>
              <a:ea typeface="微软雅黑" panose="020B0503020204020204" pitchFamily="34" charset="-122"/>
            </a:endParaRPr>
          </a:p>
        </p:txBody>
      </p:sp>
      <p:sp>
        <p:nvSpPr>
          <p:cNvPr id="50" name="淘宝店chenying0907出品 52"/>
          <p:cNvSpPr/>
          <p:nvPr/>
        </p:nvSpPr>
        <p:spPr>
          <a:xfrm>
            <a:off x="8381364" y="3859428"/>
            <a:ext cx="287963" cy="288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>
              <a:solidFill>
                <a:prstClr val="black">
                  <a:lumMod val="50000"/>
                  <a:lumOff val="50000"/>
                </a:prstClr>
              </a:solidFill>
              <a:latin typeface="Calibri" panose="020F0502020204030204"/>
              <a:ea typeface="微软雅黑" panose="020B0503020204020204" pitchFamily="34" charset="-122"/>
            </a:endParaRPr>
          </a:p>
        </p:txBody>
      </p:sp>
      <p:sp>
        <p:nvSpPr>
          <p:cNvPr id="51" name="淘宝店chenying0907出品 53"/>
          <p:cNvSpPr/>
          <p:nvPr/>
        </p:nvSpPr>
        <p:spPr>
          <a:xfrm>
            <a:off x="7147507" y="4499402"/>
            <a:ext cx="287963" cy="288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>
              <a:solidFill>
                <a:prstClr val="black">
                  <a:lumMod val="50000"/>
                  <a:lumOff val="50000"/>
                </a:prstClr>
              </a:solidFill>
              <a:latin typeface="Calibri" panose="020F0502020204030204"/>
              <a:ea typeface="微软雅黑" panose="020B0503020204020204" pitchFamily="34" charset="-122"/>
            </a:endParaRPr>
          </a:p>
        </p:txBody>
      </p:sp>
      <p:sp>
        <p:nvSpPr>
          <p:cNvPr id="52" name="淘宝店chenying0907出品 54"/>
          <p:cNvSpPr/>
          <p:nvPr/>
        </p:nvSpPr>
        <p:spPr>
          <a:xfrm>
            <a:off x="5535875" y="5066420"/>
            <a:ext cx="287963" cy="288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>
              <a:solidFill>
                <a:prstClr val="black">
                  <a:lumMod val="50000"/>
                  <a:lumOff val="50000"/>
                </a:prstClr>
              </a:solidFill>
              <a:latin typeface="Calibri" panose="020F0502020204030204"/>
              <a:ea typeface="微软雅黑" panose="020B0503020204020204" pitchFamily="34" charset="-122"/>
            </a:endParaRPr>
          </a:p>
        </p:txBody>
      </p:sp>
      <p:sp>
        <p:nvSpPr>
          <p:cNvPr id="53" name="淘宝店chenying0907出品 93"/>
          <p:cNvSpPr/>
          <p:nvPr/>
        </p:nvSpPr>
        <p:spPr>
          <a:xfrm>
            <a:off x="1746239" y="2069329"/>
            <a:ext cx="1210412" cy="400101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pPr algn="r" defTabSz="914400"/>
            <a:r>
              <a:rPr lang="zh-CN" altLang="en-US" sz="2000" b="1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en-US" altLang="zh-CN" sz="2000" b="1" dirty="0">
              <a:solidFill>
                <a:prstClr val="black">
                  <a:lumMod val="50000"/>
                  <a:lumOff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4" name="淘宝店chenying0907出品 165"/>
          <p:cNvSpPr/>
          <p:nvPr/>
        </p:nvSpPr>
        <p:spPr>
          <a:xfrm>
            <a:off x="938413" y="2460217"/>
            <a:ext cx="2018238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defTabSz="914400"/>
            <a:r>
              <a:rPr lang="zh-CN" altLang="en-US" sz="13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点击输入图表的描述说明</a:t>
            </a:r>
            <a:endParaRPr lang="zh-CN" altLang="en-US" sz="1300" dirty="0">
              <a:solidFill>
                <a:prstClr val="black">
                  <a:lumMod val="50000"/>
                  <a:lumOff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淘宝店chenying0907出品 41"/>
          <p:cNvSpPr/>
          <p:nvPr/>
        </p:nvSpPr>
        <p:spPr>
          <a:xfrm>
            <a:off x="1746239" y="2997006"/>
            <a:ext cx="1210412" cy="400101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pPr algn="r" defTabSz="914400"/>
            <a:r>
              <a:rPr lang="zh-CN" altLang="en-US" sz="2000" b="1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en-US" altLang="zh-CN" sz="2000" b="1" dirty="0">
              <a:solidFill>
                <a:prstClr val="black">
                  <a:lumMod val="50000"/>
                  <a:lumOff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6" name="淘宝店chenying0907出品 42"/>
          <p:cNvSpPr/>
          <p:nvPr/>
        </p:nvSpPr>
        <p:spPr>
          <a:xfrm>
            <a:off x="938413" y="3387894"/>
            <a:ext cx="2018238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defTabSz="914400"/>
            <a:r>
              <a:rPr lang="zh-CN" altLang="en-US" sz="13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点击输入图表的描述说明</a:t>
            </a:r>
            <a:endParaRPr lang="zh-CN" altLang="en-US" sz="1300" dirty="0">
              <a:solidFill>
                <a:prstClr val="black">
                  <a:lumMod val="50000"/>
                  <a:lumOff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7" name="淘宝店chenying0907出品 44"/>
          <p:cNvSpPr/>
          <p:nvPr/>
        </p:nvSpPr>
        <p:spPr>
          <a:xfrm>
            <a:off x="1746239" y="3942716"/>
            <a:ext cx="1210412" cy="400101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pPr algn="r" defTabSz="914400"/>
            <a:r>
              <a:rPr lang="zh-CN" altLang="en-US" sz="2000" b="1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en-US" altLang="zh-CN" sz="2000" b="1" dirty="0">
              <a:solidFill>
                <a:prstClr val="black">
                  <a:lumMod val="50000"/>
                  <a:lumOff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8" name="淘宝店chenying0907出品 45"/>
          <p:cNvSpPr/>
          <p:nvPr/>
        </p:nvSpPr>
        <p:spPr>
          <a:xfrm>
            <a:off x="938413" y="4333604"/>
            <a:ext cx="2018238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defTabSz="914400"/>
            <a:r>
              <a:rPr lang="zh-CN" altLang="en-US" sz="13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点击输入图表的描述说明</a:t>
            </a:r>
            <a:endParaRPr lang="zh-CN" altLang="en-US" sz="1300" dirty="0">
              <a:solidFill>
                <a:prstClr val="black">
                  <a:lumMod val="50000"/>
                  <a:lumOff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9" name="淘宝店chenying0907出品 47"/>
          <p:cNvSpPr/>
          <p:nvPr/>
        </p:nvSpPr>
        <p:spPr>
          <a:xfrm>
            <a:off x="1746239" y="4867931"/>
            <a:ext cx="1210412" cy="400101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pPr algn="r" defTabSz="914400"/>
            <a:r>
              <a:rPr lang="zh-CN" altLang="en-US" sz="2000" b="1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en-US" altLang="zh-CN" sz="2000" b="1" dirty="0">
              <a:solidFill>
                <a:prstClr val="black">
                  <a:lumMod val="50000"/>
                  <a:lumOff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0" name="淘宝店chenying0907出品 48"/>
          <p:cNvSpPr/>
          <p:nvPr/>
        </p:nvSpPr>
        <p:spPr>
          <a:xfrm>
            <a:off x="938413" y="5258819"/>
            <a:ext cx="2018238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defTabSz="914400"/>
            <a:r>
              <a:rPr lang="zh-CN" altLang="en-US" sz="13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点击输入图表的描述说明</a:t>
            </a:r>
            <a:endParaRPr lang="zh-CN" altLang="en-US" sz="1300" dirty="0">
              <a:solidFill>
                <a:prstClr val="black">
                  <a:lumMod val="50000"/>
                  <a:lumOff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4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6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9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 tmFilter="0, 0; .2, .5; .8, .5; 1, 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2" dur="250" autoRev="1" fill="hold"/>
                                        <p:tgtEl>
                                          <p:spTgt spid="5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500"/>
                            </p:stCondLst>
                            <p:childTnLst>
                              <p:par>
                                <p:cTn id="3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000"/>
                            </p:stCondLst>
                            <p:childTnLst>
                              <p:par>
                                <p:cTn id="46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 tmFilter="0, 0; .2, .5; .8, .5; 1, 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8" dur="250" autoRev="1" fill="hold"/>
                                        <p:tgtEl>
                                          <p:spTgt spid="5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500"/>
                            </p:stCondLst>
                            <p:childTnLst>
                              <p:par>
                                <p:cTn id="5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3000"/>
                            </p:stCondLst>
                            <p:childTnLst>
                              <p:par>
                                <p:cTn id="5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3500"/>
                            </p:stCondLst>
                            <p:childTnLst>
                              <p:par>
                                <p:cTn id="62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 tmFilter="0, 0; .2, .5; .8, .5; 1, 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4" dur="250" autoRev="1" fill="hold"/>
                                        <p:tgtEl>
                                          <p:spTgt spid="5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4000"/>
                            </p:stCondLst>
                            <p:childTnLst>
                              <p:par>
                                <p:cTn id="66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4500"/>
                            </p:stCondLst>
                            <p:childTnLst>
                              <p:par>
                                <p:cTn id="7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0"/>
                            </p:stCondLst>
                            <p:childTnLst>
                              <p:par>
                                <p:cTn id="78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 tmFilter="0, 0; .2, .5; .8, .5; 1, 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0" dur="250" autoRev="1" fill="hold"/>
                                        <p:tgtEl>
                                          <p:spTgt spid="4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5500"/>
                            </p:stCondLst>
                            <p:childTnLst>
                              <p:par>
                                <p:cTn id="82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6000"/>
                            </p:stCondLst>
                            <p:childTnLst>
                              <p:par>
                                <p:cTn id="8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6" grpId="0" animBg="1"/>
      <p:bldP spid="47" grpId="0" animBg="1"/>
      <p:bldP spid="48" grpId="0" animBg="1"/>
      <p:bldP spid="49" grpId="0" animBg="1"/>
      <p:bldP spid="49" grpId="1" animBg="1"/>
      <p:bldP spid="50" grpId="0" animBg="1"/>
      <p:bldP spid="50" grpId="1" animBg="1"/>
      <p:bldP spid="51" grpId="0" animBg="1"/>
      <p:bldP spid="51" grpId="1" animBg="1"/>
      <p:bldP spid="52" grpId="0" animBg="1"/>
      <p:bldP spid="52" grpId="1" animBg="1"/>
      <p:bldP spid="53" grpId="0"/>
      <p:bldP spid="54" grpId="0"/>
      <p:bldP spid="55" grpId="0"/>
      <p:bldP spid="56" grpId="0"/>
      <p:bldP spid="57" grpId="0"/>
      <p:bldP spid="58" grpId="0"/>
      <p:bldP spid="59" grpId="0"/>
      <p:bldP spid="6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269707" y="2921168"/>
            <a:ext cx="7652586" cy="10147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zh-CN" altLang="en-US" sz="36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62000">
                      <a:srgbClr val="EECB60">
                        <a:alpha val="97000"/>
                      </a:srgbClr>
                    </a:gs>
                    <a:gs pos="100000">
                      <a:srgbClr val="EECB60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力量黑简" panose="00020600040101010101" pitchFamily="18" charset="-122"/>
                <a:ea typeface="汉仪力量黑简" panose="00020600040101010101" pitchFamily="18" charset="-122"/>
              </a:rPr>
              <a:t>第四章、</a:t>
            </a:r>
            <a:r>
              <a:rPr lang="zh-CN" altLang="en-US" sz="60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62000">
                      <a:srgbClr val="EECB60">
                        <a:alpha val="97000"/>
                      </a:srgbClr>
                    </a:gs>
                    <a:gs pos="100000">
                      <a:srgbClr val="EECB60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力量黑简" panose="00020600040101010101" pitchFamily="18" charset="-122"/>
                <a:ea typeface="汉仪力量黑简" panose="00020600040101010101" pitchFamily="18" charset="-122"/>
              </a:rPr>
              <a:t>西北大学</a:t>
            </a:r>
            <a:endParaRPr lang="zh-CN" altLang="en-US" sz="6000" dirty="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62000">
                    <a:srgbClr val="EECB60">
                      <a:alpha val="97000"/>
                    </a:srgbClr>
                  </a:gs>
                  <a:gs pos="100000">
                    <a:srgbClr val="EECB60"/>
                  </a:gs>
                </a:gsLst>
                <a:lin ang="54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汉仪力量黑简" panose="00020600040101010101" pitchFamily="18" charset="-122"/>
              <a:ea typeface="汉仪力量黑简" panose="00020600040101010101" pitchFamily="18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-38340" y="1840910"/>
            <a:ext cx="11820181" cy="3176178"/>
            <a:chOff x="410913" y="1840911"/>
            <a:chExt cx="11820181" cy="3176178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1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0913" y="1840911"/>
              <a:ext cx="4764713" cy="3176177"/>
            </a:xfrm>
            <a:prstGeom prst="rect">
              <a:avLst/>
            </a:prstGeom>
            <a:solidFill>
              <a:srgbClr val="C00000"/>
            </a:solidFill>
            <a:ln w="57150">
              <a:noFill/>
            </a:ln>
            <a:effectLst>
              <a:outerShdw blurRad="127000" dist="63500" dir="2400000" sx="101000" sy="101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9" name="矩形 8"/>
            <p:cNvSpPr/>
            <p:nvPr/>
          </p:nvSpPr>
          <p:spPr>
            <a:xfrm>
              <a:off x="4727126" y="1840911"/>
              <a:ext cx="7503968" cy="3176178"/>
            </a:xfrm>
            <a:prstGeom prst="rect">
              <a:avLst/>
            </a:prstGeom>
            <a:solidFill>
              <a:srgbClr val="C00000"/>
            </a:solidFill>
            <a:ln w="57150">
              <a:noFill/>
            </a:ln>
            <a:effectLst>
              <a:outerShdw blurRad="127000" dist="63500" dir="2400000" sx="101000" sy="101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矩形 4"/>
            <p:cNvSpPr/>
            <p:nvPr/>
          </p:nvSpPr>
          <p:spPr>
            <a:xfrm>
              <a:off x="5494882" y="2100974"/>
              <a:ext cx="6168642" cy="1629410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  <a:buClr>
                  <a:srgbClr val="C00000"/>
                </a:buClr>
              </a:pPr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标题</a:t>
              </a:r>
              <a:endPara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20000"/>
                </a:lnSpc>
                <a:buClr>
                  <a:srgbClr val="C00000"/>
                </a:buClr>
              </a:pP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just" defTabSz="914400">
                <a:lnSpc>
                  <a:spcPct val="100000"/>
                </a:lnSpc>
              </a:pPr>
              <a:r>
                <a:rPr lang="zh-CN" altLang="en-US" sz="1400" dirty="0">
                  <a:solidFill>
                    <a:prstClr val="white">
                      <a:lumMod val="50000"/>
                    </a:prstClr>
                  </a:solidFill>
                  <a:latin typeface="方正正纤黑简体" panose="02000000000000000000" pitchFamily="2" charset="-122"/>
                  <a:ea typeface="方正正纤黑简体" panose="02000000000000000000" pitchFamily="2" charset="-122"/>
                  <a:cs typeface="+mn-ea"/>
                  <a:sym typeface="+mn-ea"/>
                </a:rPr>
                <a:t>西北大学（</a:t>
              </a:r>
              <a:r>
                <a:rPr lang="en-US" altLang="zh-CN" sz="1400" dirty="0">
                  <a:solidFill>
                    <a:prstClr val="white">
                      <a:lumMod val="50000"/>
                    </a:prstClr>
                  </a:solidFill>
                  <a:latin typeface="方正正纤黑简体" panose="02000000000000000000" pitchFamily="2" charset="-122"/>
                  <a:ea typeface="方正正纤黑简体" panose="02000000000000000000" pitchFamily="2" charset="-122"/>
                  <a:cs typeface="+mn-ea"/>
                  <a:sym typeface="+mn-ea"/>
                </a:rPr>
                <a:t>Northwest University</a:t>
              </a:r>
              <a:r>
                <a:rPr lang="zh-CN" altLang="en-US" sz="1400" dirty="0">
                  <a:solidFill>
                    <a:prstClr val="white">
                      <a:lumMod val="50000"/>
                    </a:prstClr>
                  </a:solidFill>
                  <a:latin typeface="方正正纤黑简体" panose="02000000000000000000" pitchFamily="2" charset="-122"/>
                  <a:ea typeface="方正正纤黑简体" panose="02000000000000000000" pitchFamily="2" charset="-122"/>
                  <a:cs typeface="+mn-ea"/>
                  <a:sym typeface="+mn-ea"/>
                </a:rPr>
                <a:t>），简称“西大”，始建于</a:t>
              </a:r>
              <a:r>
                <a:rPr lang="en-US" altLang="zh-CN" sz="1400" dirty="0">
                  <a:solidFill>
                    <a:prstClr val="white">
                      <a:lumMod val="50000"/>
                    </a:prstClr>
                  </a:solidFill>
                  <a:latin typeface="方正正纤黑简体" panose="02000000000000000000" pitchFamily="2" charset="-122"/>
                  <a:ea typeface="方正正纤黑简体" panose="02000000000000000000" pitchFamily="2" charset="-122"/>
                  <a:cs typeface="+mn-ea"/>
                  <a:sym typeface="+mn-ea"/>
                </a:rPr>
                <a:t>1902</a:t>
              </a:r>
              <a:r>
                <a:rPr lang="zh-CN" altLang="en-US" sz="1400" dirty="0">
                  <a:solidFill>
                    <a:prstClr val="white">
                      <a:lumMod val="50000"/>
                    </a:prstClr>
                  </a:solidFill>
                  <a:latin typeface="方正正纤黑简体" panose="02000000000000000000" pitchFamily="2" charset="-122"/>
                  <a:ea typeface="方正正纤黑简体" panose="02000000000000000000" pitchFamily="2" charset="-122"/>
                  <a:cs typeface="+mn-ea"/>
                  <a:sym typeface="+mn-ea"/>
                </a:rPr>
                <a:t>年，由清末光绪皇帝御笔朱批设立 ，坐落于古都西安。</a:t>
              </a:r>
              <a:endParaRPr lang="zh-CN" altLang="en-US" sz="1400" dirty="0">
                <a:solidFill>
                  <a:prstClr val="white">
                    <a:lumMod val="50000"/>
                  </a:prstClr>
                </a:solidFill>
                <a:latin typeface="方正正纤黑简体" panose="02000000000000000000" pitchFamily="2" charset="-122"/>
                <a:ea typeface="方正正纤黑简体" panose="02000000000000000000" pitchFamily="2" charset="-122"/>
              </a:endParaRPr>
            </a:p>
            <a:p>
              <a:pPr>
                <a:lnSpc>
                  <a:spcPct val="120000"/>
                </a:lnSpc>
                <a:buClr>
                  <a:srgbClr val="C00000"/>
                </a:buClr>
              </a:pPr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1" name="文本占位符 10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四、西北大学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>
        <p:circle/>
      </p:transition>
    </mc:Choice>
    <mc:Fallback>
      <p:transition spd="slow" advTm="3000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/>
          <p:cNvSpPr/>
          <p:nvPr/>
        </p:nvSpPr>
        <p:spPr>
          <a:xfrm>
            <a:off x="6193188" y="3369258"/>
            <a:ext cx="3130317" cy="1499071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2037726" y="3369259"/>
            <a:ext cx="3130317" cy="1499071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四、西北大学</a:t>
            </a:r>
            <a:endParaRPr lang="zh-CN" altLang="en-US" dirty="0"/>
          </a:p>
        </p:txBody>
      </p:sp>
      <p:sp>
        <p:nvSpPr>
          <p:cNvPr id="114" name="MH_Other_3"/>
          <p:cNvSpPr/>
          <p:nvPr>
            <p:custDataLst>
              <p:tags r:id="rId1"/>
            </p:custDataLst>
          </p:nvPr>
        </p:nvSpPr>
        <p:spPr bwMode="auto">
          <a:xfrm>
            <a:off x="7040043" y="1638584"/>
            <a:ext cx="1436608" cy="1527179"/>
          </a:xfrm>
          <a:custGeom>
            <a:avLst/>
            <a:gdLst>
              <a:gd name="connsiteX0" fmla="*/ 955194 w 1565723"/>
              <a:gd name="connsiteY0" fmla="*/ 964633 h 1665299"/>
              <a:gd name="connsiteX1" fmla="*/ 951354 w 1565723"/>
              <a:gd name="connsiteY1" fmla="*/ 967903 h 1665299"/>
              <a:gd name="connsiteX2" fmla="*/ 935167 w 1565723"/>
              <a:gd name="connsiteY2" fmla="*/ 980153 h 1665299"/>
              <a:gd name="connsiteX3" fmla="*/ 918244 w 1565723"/>
              <a:gd name="connsiteY3" fmla="*/ 990873 h 1665299"/>
              <a:gd name="connsiteX4" fmla="*/ 899850 w 1565723"/>
              <a:gd name="connsiteY4" fmla="*/ 1000061 h 1665299"/>
              <a:gd name="connsiteX5" fmla="*/ 874833 w 1565723"/>
              <a:gd name="connsiteY5" fmla="*/ 1011546 h 1665299"/>
              <a:gd name="connsiteX6" fmla="*/ 862325 w 1565723"/>
              <a:gd name="connsiteY6" fmla="*/ 1016905 h 1665299"/>
              <a:gd name="connsiteX7" fmla="*/ 849081 w 1565723"/>
              <a:gd name="connsiteY7" fmla="*/ 1019202 h 1665299"/>
              <a:gd name="connsiteX8" fmla="*/ 834366 w 1565723"/>
              <a:gd name="connsiteY8" fmla="*/ 1022265 h 1665299"/>
              <a:gd name="connsiteX9" fmla="*/ 820386 w 1565723"/>
              <a:gd name="connsiteY9" fmla="*/ 1024562 h 1665299"/>
              <a:gd name="connsiteX10" fmla="*/ 806407 w 1565723"/>
              <a:gd name="connsiteY10" fmla="*/ 1026093 h 1665299"/>
              <a:gd name="connsiteX11" fmla="*/ 790220 w 1565723"/>
              <a:gd name="connsiteY11" fmla="*/ 1026093 h 1665299"/>
              <a:gd name="connsiteX12" fmla="*/ 773297 w 1565723"/>
              <a:gd name="connsiteY12" fmla="*/ 1026093 h 1665299"/>
              <a:gd name="connsiteX13" fmla="*/ 755638 w 1565723"/>
              <a:gd name="connsiteY13" fmla="*/ 1023031 h 1665299"/>
              <a:gd name="connsiteX14" fmla="*/ 727679 w 1565723"/>
              <a:gd name="connsiteY14" fmla="*/ 1019202 h 1665299"/>
              <a:gd name="connsiteX15" fmla="*/ 701927 w 1565723"/>
              <a:gd name="connsiteY15" fmla="*/ 1012311 h 1665299"/>
              <a:gd name="connsiteX16" fmla="*/ 677646 w 1565723"/>
              <a:gd name="connsiteY16" fmla="*/ 1003123 h 1665299"/>
              <a:gd name="connsiteX17" fmla="*/ 652630 w 1565723"/>
              <a:gd name="connsiteY17" fmla="*/ 992404 h 1665299"/>
              <a:gd name="connsiteX18" fmla="*/ 630557 w 1565723"/>
              <a:gd name="connsiteY18" fmla="*/ 978622 h 1665299"/>
              <a:gd name="connsiteX19" fmla="*/ 610283 w 1565723"/>
              <a:gd name="connsiteY19" fmla="*/ 965260 h 1665299"/>
              <a:gd name="connsiteX20" fmla="*/ 610529 w 1565723"/>
              <a:gd name="connsiteY20" fmla="*/ 968705 h 1665299"/>
              <a:gd name="connsiteX21" fmla="*/ 610529 w 1565723"/>
              <a:gd name="connsiteY21" fmla="*/ 987800 h 1665299"/>
              <a:gd name="connsiteX22" fmla="*/ 609056 w 1565723"/>
              <a:gd name="connsiteY22" fmla="*/ 1003840 h 1665299"/>
              <a:gd name="connsiteX23" fmla="*/ 607583 w 1565723"/>
              <a:gd name="connsiteY23" fmla="*/ 1019880 h 1665299"/>
              <a:gd name="connsiteX24" fmla="*/ 605374 w 1565723"/>
              <a:gd name="connsiteY24" fmla="*/ 1035156 h 1665299"/>
              <a:gd name="connsiteX25" fmla="*/ 600955 w 1565723"/>
              <a:gd name="connsiteY25" fmla="*/ 1048141 h 1665299"/>
              <a:gd name="connsiteX26" fmla="*/ 597273 w 1565723"/>
              <a:gd name="connsiteY26" fmla="*/ 1060362 h 1665299"/>
              <a:gd name="connsiteX27" fmla="*/ 592117 w 1565723"/>
              <a:gd name="connsiteY27" fmla="*/ 1071055 h 1665299"/>
              <a:gd name="connsiteX28" fmla="*/ 585489 w 1565723"/>
              <a:gd name="connsiteY28" fmla="*/ 1081749 h 1665299"/>
              <a:gd name="connsiteX29" fmla="*/ 577388 w 1565723"/>
              <a:gd name="connsiteY29" fmla="*/ 1091678 h 1665299"/>
              <a:gd name="connsiteX30" fmla="*/ 570024 w 1565723"/>
              <a:gd name="connsiteY30" fmla="*/ 1099316 h 1665299"/>
              <a:gd name="connsiteX31" fmla="*/ 560450 w 1565723"/>
              <a:gd name="connsiteY31" fmla="*/ 1107718 h 1665299"/>
              <a:gd name="connsiteX32" fmla="*/ 550139 w 1565723"/>
              <a:gd name="connsiteY32" fmla="*/ 1116120 h 1665299"/>
              <a:gd name="connsiteX33" fmla="*/ 539829 w 1565723"/>
              <a:gd name="connsiteY33" fmla="*/ 1122230 h 1665299"/>
              <a:gd name="connsiteX34" fmla="*/ 515525 w 1565723"/>
              <a:gd name="connsiteY34" fmla="*/ 1134451 h 1665299"/>
              <a:gd name="connsiteX35" fmla="*/ 801273 w 1565723"/>
              <a:gd name="connsiteY35" fmla="*/ 1361303 h 1665299"/>
              <a:gd name="connsiteX36" fmla="*/ 1041361 w 1565723"/>
              <a:gd name="connsiteY36" fmla="*/ 1129105 h 1665299"/>
              <a:gd name="connsiteX37" fmla="*/ 1029577 w 1565723"/>
              <a:gd name="connsiteY37" fmla="*/ 1121467 h 1665299"/>
              <a:gd name="connsiteX38" fmla="*/ 1017794 w 1565723"/>
              <a:gd name="connsiteY38" fmla="*/ 1113065 h 1665299"/>
              <a:gd name="connsiteX39" fmla="*/ 1008220 w 1565723"/>
              <a:gd name="connsiteY39" fmla="*/ 1103899 h 1665299"/>
              <a:gd name="connsiteX40" fmla="*/ 999382 w 1565723"/>
              <a:gd name="connsiteY40" fmla="*/ 1093969 h 1665299"/>
              <a:gd name="connsiteX41" fmla="*/ 992018 w 1565723"/>
              <a:gd name="connsiteY41" fmla="*/ 1084804 h 1665299"/>
              <a:gd name="connsiteX42" fmla="*/ 983916 w 1565723"/>
              <a:gd name="connsiteY42" fmla="*/ 1074110 h 1665299"/>
              <a:gd name="connsiteX43" fmla="*/ 977288 w 1565723"/>
              <a:gd name="connsiteY43" fmla="*/ 1063417 h 1665299"/>
              <a:gd name="connsiteX44" fmla="*/ 972133 w 1565723"/>
              <a:gd name="connsiteY44" fmla="*/ 1052724 h 1665299"/>
              <a:gd name="connsiteX45" fmla="*/ 966978 w 1565723"/>
              <a:gd name="connsiteY45" fmla="*/ 1040503 h 1665299"/>
              <a:gd name="connsiteX46" fmla="*/ 963295 w 1565723"/>
              <a:gd name="connsiteY46" fmla="*/ 1029046 h 1665299"/>
              <a:gd name="connsiteX47" fmla="*/ 958140 w 1565723"/>
              <a:gd name="connsiteY47" fmla="*/ 1005368 h 1665299"/>
              <a:gd name="connsiteX48" fmla="*/ 955194 w 1565723"/>
              <a:gd name="connsiteY48" fmla="*/ 980926 h 1665299"/>
              <a:gd name="connsiteX49" fmla="*/ 536377 w 1565723"/>
              <a:gd name="connsiteY49" fmla="*/ 260284 h 1665299"/>
              <a:gd name="connsiteX50" fmla="*/ 528284 w 1565723"/>
              <a:gd name="connsiteY50" fmla="*/ 277891 h 1665299"/>
              <a:gd name="connsiteX51" fmla="*/ 515776 w 1565723"/>
              <a:gd name="connsiteY51" fmla="*/ 304685 h 1665299"/>
              <a:gd name="connsiteX52" fmla="*/ 498853 w 1565723"/>
              <a:gd name="connsiteY52" fmla="*/ 341431 h 1665299"/>
              <a:gd name="connsiteX53" fmla="*/ 490759 w 1565723"/>
              <a:gd name="connsiteY53" fmla="*/ 361335 h 1665299"/>
              <a:gd name="connsiteX54" fmla="*/ 484138 w 1565723"/>
              <a:gd name="connsiteY54" fmla="*/ 384302 h 1665299"/>
              <a:gd name="connsiteX55" fmla="*/ 477516 w 1565723"/>
              <a:gd name="connsiteY55" fmla="*/ 408799 h 1665299"/>
              <a:gd name="connsiteX56" fmla="*/ 473837 w 1565723"/>
              <a:gd name="connsiteY56" fmla="*/ 434827 h 1665299"/>
              <a:gd name="connsiteX57" fmla="*/ 470894 w 1565723"/>
              <a:gd name="connsiteY57" fmla="*/ 461621 h 1665299"/>
              <a:gd name="connsiteX58" fmla="*/ 470894 w 1565723"/>
              <a:gd name="connsiteY58" fmla="*/ 489946 h 1665299"/>
              <a:gd name="connsiteX59" fmla="*/ 473837 w 1565723"/>
              <a:gd name="connsiteY59" fmla="*/ 518271 h 1665299"/>
              <a:gd name="connsiteX60" fmla="*/ 476780 w 1565723"/>
              <a:gd name="connsiteY60" fmla="*/ 533582 h 1665299"/>
              <a:gd name="connsiteX61" fmla="*/ 478987 w 1565723"/>
              <a:gd name="connsiteY61" fmla="*/ 548127 h 1665299"/>
              <a:gd name="connsiteX62" fmla="*/ 484138 w 1565723"/>
              <a:gd name="connsiteY62" fmla="*/ 563438 h 1665299"/>
              <a:gd name="connsiteX63" fmla="*/ 489288 w 1565723"/>
              <a:gd name="connsiteY63" fmla="*/ 579515 h 1665299"/>
              <a:gd name="connsiteX64" fmla="*/ 495910 w 1565723"/>
              <a:gd name="connsiteY64" fmla="*/ 594060 h 1665299"/>
              <a:gd name="connsiteX65" fmla="*/ 502532 w 1565723"/>
              <a:gd name="connsiteY65" fmla="*/ 610902 h 1665299"/>
              <a:gd name="connsiteX66" fmla="*/ 480459 w 1565723"/>
              <a:gd name="connsiteY66" fmla="*/ 617026 h 1665299"/>
              <a:gd name="connsiteX67" fmla="*/ 463536 w 1565723"/>
              <a:gd name="connsiteY67" fmla="*/ 622385 h 1665299"/>
              <a:gd name="connsiteX68" fmla="*/ 446613 w 1565723"/>
              <a:gd name="connsiteY68" fmla="*/ 588701 h 1665299"/>
              <a:gd name="connsiteX69" fmla="*/ 431162 w 1565723"/>
              <a:gd name="connsiteY69" fmla="*/ 556548 h 1665299"/>
              <a:gd name="connsiteX70" fmla="*/ 419390 w 1565723"/>
              <a:gd name="connsiteY70" fmla="*/ 523630 h 1665299"/>
              <a:gd name="connsiteX71" fmla="*/ 418836 w 1565723"/>
              <a:gd name="connsiteY71" fmla="*/ 521985 h 1665299"/>
              <a:gd name="connsiteX72" fmla="*/ 415711 w 1565723"/>
              <a:gd name="connsiteY72" fmla="*/ 521521 h 1665299"/>
              <a:gd name="connsiteX73" fmla="*/ 413504 w 1565723"/>
              <a:gd name="connsiteY73" fmla="*/ 522286 h 1665299"/>
              <a:gd name="connsiteX74" fmla="*/ 409089 w 1565723"/>
              <a:gd name="connsiteY74" fmla="*/ 523818 h 1665299"/>
              <a:gd name="connsiteX75" fmla="*/ 403939 w 1565723"/>
              <a:gd name="connsiteY75" fmla="*/ 529177 h 1665299"/>
              <a:gd name="connsiteX76" fmla="*/ 398789 w 1565723"/>
              <a:gd name="connsiteY76" fmla="*/ 537600 h 1665299"/>
              <a:gd name="connsiteX77" fmla="*/ 397317 w 1565723"/>
              <a:gd name="connsiteY77" fmla="*/ 541428 h 1665299"/>
              <a:gd name="connsiteX78" fmla="*/ 396581 w 1565723"/>
              <a:gd name="connsiteY78" fmla="*/ 552147 h 1665299"/>
              <a:gd name="connsiteX79" fmla="*/ 396581 w 1565723"/>
              <a:gd name="connsiteY79" fmla="*/ 564398 h 1665299"/>
              <a:gd name="connsiteX80" fmla="*/ 398789 w 1565723"/>
              <a:gd name="connsiteY80" fmla="*/ 579711 h 1665299"/>
              <a:gd name="connsiteX81" fmla="*/ 401732 w 1565723"/>
              <a:gd name="connsiteY81" fmla="*/ 594259 h 1665299"/>
              <a:gd name="connsiteX82" fmla="*/ 406882 w 1565723"/>
              <a:gd name="connsiteY82" fmla="*/ 611869 h 1665299"/>
              <a:gd name="connsiteX83" fmla="*/ 417183 w 1565723"/>
              <a:gd name="connsiteY83" fmla="*/ 644792 h 1665299"/>
              <a:gd name="connsiteX84" fmla="*/ 423805 w 1565723"/>
              <a:gd name="connsiteY84" fmla="*/ 660871 h 1665299"/>
              <a:gd name="connsiteX85" fmla="*/ 430427 w 1565723"/>
              <a:gd name="connsiteY85" fmla="*/ 675419 h 1665299"/>
              <a:gd name="connsiteX86" fmla="*/ 439256 w 1565723"/>
              <a:gd name="connsiteY86" fmla="*/ 691498 h 1665299"/>
              <a:gd name="connsiteX87" fmla="*/ 447350 w 1565723"/>
              <a:gd name="connsiteY87" fmla="*/ 702983 h 1665299"/>
              <a:gd name="connsiteX88" fmla="*/ 451029 w 1565723"/>
              <a:gd name="connsiteY88" fmla="*/ 705280 h 1665299"/>
              <a:gd name="connsiteX89" fmla="*/ 452500 w 1565723"/>
              <a:gd name="connsiteY89" fmla="*/ 706811 h 1665299"/>
              <a:gd name="connsiteX90" fmla="*/ 459858 w 1565723"/>
              <a:gd name="connsiteY90" fmla="*/ 708343 h 1665299"/>
              <a:gd name="connsiteX91" fmla="*/ 462801 w 1565723"/>
              <a:gd name="connsiteY91" fmla="*/ 708343 h 1665299"/>
              <a:gd name="connsiteX92" fmla="*/ 466480 w 1565723"/>
              <a:gd name="connsiteY92" fmla="*/ 706811 h 1665299"/>
              <a:gd name="connsiteX93" fmla="*/ 481931 w 1565723"/>
              <a:gd name="connsiteY93" fmla="*/ 694561 h 1665299"/>
              <a:gd name="connsiteX94" fmla="*/ 487081 w 1565723"/>
              <a:gd name="connsiteY94" fmla="*/ 714468 h 1665299"/>
              <a:gd name="connsiteX95" fmla="*/ 491496 w 1565723"/>
              <a:gd name="connsiteY95" fmla="*/ 729781 h 1665299"/>
              <a:gd name="connsiteX96" fmla="*/ 498854 w 1565723"/>
              <a:gd name="connsiteY96" fmla="*/ 755048 h 1665299"/>
              <a:gd name="connsiteX97" fmla="*/ 509155 w 1565723"/>
              <a:gd name="connsiteY97" fmla="*/ 779549 h 1665299"/>
              <a:gd name="connsiteX98" fmla="*/ 520191 w 1565723"/>
              <a:gd name="connsiteY98" fmla="*/ 804050 h 1665299"/>
              <a:gd name="connsiteX99" fmla="*/ 530492 w 1565723"/>
              <a:gd name="connsiteY99" fmla="*/ 827020 h 1665299"/>
              <a:gd name="connsiteX100" fmla="*/ 543000 w 1565723"/>
              <a:gd name="connsiteY100" fmla="*/ 848459 h 1665299"/>
              <a:gd name="connsiteX101" fmla="*/ 557715 w 1565723"/>
              <a:gd name="connsiteY101" fmla="*/ 870663 h 1665299"/>
              <a:gd name="connsiteX102" fmla="*/ 573167 w 1565723"/>
              <a:gd name="connsiteY102" fmla="*/ 889039 h 1665299"/>
              <a:gd name="connsiteX103" fmla="*/ 588618 w 1565723"/>
              <a:gd name="connsiteY103" fmla="*/ 908181 h 1665299"/>
              <a:gd name="connsiteX104" fmla="*/ 607012 w 1565723"/>
              <a:gd name="connsiteY104" fmla="*/ 924260 h 1665299"/>
              <a:gd name="connsiteX105" fmla="*/ 625407 w 1565723"/>
              <a:gd name="connsiteY105" fmla="*/ 941105 h 1665299"/>
              <a:gd name="connsiteX106" fmla="*/ 644537 w 1565723"/>
              <a:gd name="connsiteY106" fmla="*/ 954121 h 1665299"/>
              <a:gd name="connsiteX107" fmla="*/ 665874 w 1565723"/>
              <a:gd name="connsiteY107" fmla="*/ 964840 h 1665299"/>
              <a:gd name="connsiteX108" fmla="*/ 687947 w 1565723"/>
              <a:gd name="connsiteY108" fmla="*/ 976325 h 1665299"/>
              <a:gd name="connsiteX109" fmla="*/ 710020 w 1565723"/>
              <a:gd name="connsiteY109" fmla="*/ 983982 h 1665299"/>
              <a:gd name="connsiteX110" fmla="*/ 734301 w 1565723"/>
              <a:gd name="connsiteY110" fmla="*/ 990873 h 1665299"/>
              <a:gd name="connsiteX111" fmla="*/ 759317 w 1565723"/>
              <a:gd name="connsiteY111" fmla="*/ 994701 h 1665299"/>
              <a:gd name="connsiteX112" fmla="*/ 774768 w 1565723"/>
              <a:gd name="connsiteY112" fmla="*/ 996232 h 1665299"/>
              <a:gd name="connsiteX113" fmla="*/ 790220 w 1565723"/>
              <a:gd name="connsiteY113" fmla="*/ 996232 h 1665299"/>
              <a:gd name="connsiteX114" fmla="*/ 817443 w 1565723"/>
              <a:gd name="connsiteY114" fmla="*/ 994701 h 1665299"/>
              <a:gd name="connsiteX115" fmla="*/ 842459 w 1565723"/>
              <a:gd name="connsiteY115" fmla="*/ 990873 h 1665299"/>
              <a:gd name="connsiteX116" fmla="*/ 866004 w 1565723"/>
              <a:gd name="connsiteY116" fmla="*/ 983982 h 1665299"/>
              <a:gd name="connsiteX117" fmla="*/ 888077 w 1565723"/>
              <a:gd name="connsiteY117" fmla="*/ 974794 h 1665299"/>
              <a:gd name="connsiteX118" fmla="*/ 908679 w 1565723"/>
              <a:gd name="connsiteY118" fmla="*/ 962543 h 1665299"/>
              <a:gd name="connsiteX119" fmla="*/ 929280 w 1565723"/>
              <a:gd name="connsiteY119" fmla="*/ 948761 h 1665299"/>
              <a:gd name="connsiteX120" fmla="*/ 947675 w 1565723"/>
              <a:gd name="connsiteY120" fmla="*/ 932682 h 1665299"/>
              <a:gd name="connsiteX121" fmla="*/ 964598 w 1565723"/>
              <a:gd name="connsiteY121" fmla="*/ 913540 h 1665299"/>
              <a:gd name="connsiteX122" fmla="*/ 981520 w 1565723"/>
              <a:gd name="connsiteY122" fmla="*/ 895164 h 1665299"/>
              <a:gd name="connsiteX123" fmla="*/ 996972 w 1565723"/>
              <a:gd name="connsiteY123" fmla="*/ 872960 h 1665299"/>
              <a:gd name="connsiteX124" fmla="*/ 1011687 w 1565723"/>
              <a:gd name="connsiteY124" fmla="*/ 849990 h 1665299"/>
              <a:gd name="connsiteX125" fmla="*/ 1024195 w 1565723"/>
              <a:gd name="connsiteY125" fmla="*/ 825489 h 1665299"/>
              <a:gd name="connsiteX126" fmla="*/ 1035967 w 1565723"/>
              <a:gd name="connsiteY126" fmla="*/ 800222 h 1665299"/>
              <a:gd name="connsiteX127" fmla="*/ 1047740 w 1565723"/>
              <a:gd name="connsiteY127" fmla="*/ 772658 h 1665299"/>
              <a:gd name="connsiteX128" fmla="*/ 1057305 w 1565723"/>
              <a:gd name="connsiteY128" fmla="*/ 745860 h 1665299"/>
              <a:gd name="connsiteX129" fmla="*/ 1066134 w 1565723"/>
              <a:gd name="connsiteY129" fmla="*/ 717531 h 1665299"/>
              <a:gd name="connsiteX130" fmla="*/ 1069813 w 1565723"/>
              <a:gd name="connsiteY130" fmla="*/ 705280 h 1665299"/>
              <a:gd name="connsiteX131" fmla="*/ 1083057 w 1565723"/>
              <a:gd name="connsiteY131" fmla="*/ 708343 h 1665299"/>
              <a:gd name="connsiteX132" fmla="*/ 1086736 w 1565723"/>
              <a:gd name="connsiteY132" fmla="*/ 708343 h 1665299"/>
              <a:gd name="connsiteX133" fmla="*/ 1089679 w 1565723"/>
              <a:gd name="connsiteY133" fmla="*/ 708343 h 1665299"/>
              <a:gd name="connsiteX134" fmla="*/ 1093358 w 1565723"/>
              <a:gd name="connsiteY134" fmla="*/ 706811 h 1665299"/>
              <a:gd name="connsiteX135" fmla="*/ 1097037 w 1565723"/>
              <a:gd name="connsiteY135" fmla="*/ 703749 h 1665299"/>
              <a:gd name="connsiteX136" fmla="*/ 1102923 w 1565723"/>
              <a:gd name="connsiteY136" fmla="*/ 696858 h 1665299"/>
              <a:gd name="connsiteX137" fmla="*/ 1110280 w 1565723"/>
              <a:gd name="connsiteY137" fmla="*/ 685373 h 1665299"/>
              <a:gd name="connsiteX138" fmla="*/ 1116902 w 1565723"/>
              <a:gd name="connsiteY138" fmla="*/ 670059 h 1665299"/>
              <a:gd name="connsiteX139" fmla="*/ 1124996 w 1565723"/>
              <a:gd name="connsiteY139" fmla="*/ 653980 h 1665299"/>
              <a:gd name="connsiteX140" fmla="*/ 1130882 w 1565723"/>
              <a:gd name="connsiteY140" fmla="*/ 634839 h 1665299"/>
              <a:gd name="connsiteX141" fmla="*/ 1136033 w 1565723"/>
              <a:gd name="connsiteY141" fmla="*/ 615697 h 1665299"/>
              <a:gd name="connsiteX142" fmla="*/ 1141919 w 1565723"/>
              <a:gd name="connsiteY142" fmla="*/ 597321 h 1665299"/>
              <a:gd name="connsiteX143" fmla="*/ 1145598 w 1565723"/>
              <a:gd name="connsiteY143" fmla="*/ 572820 h 1665299"/>
              <a:gd name="connsiteX144" fmla="*/ 1147069 w 1565723"/>
              <a:gd name="connsiteY144" fmla="*/ 552147 h 1665299"/>
              <a:gd name="connsiteX145" fmla="*/ 1145598 w 1565723"/>
              <a:gd name="connsiteY145" fmla="*/ 541428 h 1665299"/>
              <a:gd name="connsiteX146" fmla="*/ 1144126 w 1565723"/>
              <a:gd name="connsiteY146" fmla="*/ 537600 h 1665299"/>
              <a:gd name="connsiteX147" fmla="*/ 1140028 w 1565723"/>
              <a:gd name="connsiteY147" fmla="*/ 531913 h 1665299"/>
              <a:gd name="connsiteX148" fmla="*/ 1136032 w 1565723"/>
              <a:gd name="connsiteY148" fmla="*/ 548127 h 1665299"/>
              <a:gd name="connsiteX149" fmla="*/ 1127938 w 1565723"/>
              <a:gd name="connsiteY149" fmla="*/ 575687 h 1665299"/>
              <a:gd name="connsiteX150" fmla="*/ 1117637 w 1565723"/>
              <a:gd name="connsiteY150" fmla="*/ 599419 h 1665299"/>
              <a:gd name="connsiteX151" fmla="*/ 1112487 w 1565723"/>
              <a:gd name="connsiteY151" fmla="*/ 609371 h 1665299"/>
              <a:gd name="connsiteX152" fmla="*/ 1107336 w 1565723"/>
              <a:gd name="connsiteY152" fmla="*/ 617026 h 1665299"/>
              <a:gd name="connsiteX153" fmla="*/ 1090414 w 1565723"/>
              <a:gd name="connsiteY153" fmla="*/ 620088 h 1665299"/>
              <a:gd name="connsiteX154" fmla="*/ 1070548 w 1565723"/>
              <a:gd name="connsiteY154" fmla="*/ 622385 h 1665299"/>
              <a:gd name="connsiteX155" fmla="*/ 1075698 w 1565723"/>
              <a:gd name="connsiteY155" fmla="*/ 609371 h 1665299"/>
              <a:gd name="connsiteX156" fmla="*/ 1080849 w 1565723"/>
              <a:gd name="connsiteY156" fmla="*/ 597122 h 1665299"/>
              <a:gd name="connsiteX157" fmla="*/ 1087471 w 1565723"/>
              <a:gd name="connsiteY157" fmla="*/ 571094 h 1665299"/>
              <a:gd name="connsiteX158" fmla="*/ 1091885 w 1565723"/>
              <a:gd name="connsiteY158" fmla="*/ 546596 h 1665299"/>
              <a:gd name="connsiteX159" fmla="*/ 1092621 w 1565723"/>
              <a:gd name="connsiteY159" fmla="*/ 521333 h 1665299"/>
              <a:gd name="connsiteX160" fmla="*/ 1092621 w 1565723"/>
              <a:gd name="connsiteY160" fmla="*/ 498367 h 1665299"/>
              <a:gd name="connsiteX161" fmla="*/ 1092621 w 1565723"/>
              <a:gd name="connsiteY161" fmla="*/ 475401 h 1665299"/>
              <a:gd name="connsiteX162" fmla="*/ 1090414 w 1565723"/>
              <a:gd name="connsiteY162" fmla="*/ 433296 h 1665299"/>
              <a:gd name="connsiteX163" fmla="*/ 1080849 w 1565723"/>
              <a:gd name="connsiteY163" fmla="*/ 444014 h 1665299"/>
              <a:gd name="connsiteX164" fmla="*/ 1072019 w 1565723"/>
              <a:gd name="connsiteY164" fmla="*/ 452435 h 1665299"/>
              <a:gd name="connsiteX165" fmla="*/ 1061719 w 1565723"/>
              <a:gd name="connsiteY165" fmla="*/ 460090 h 1665299"/>
              <a:gd name="connsiteX166" fmla="*/ 1049946 w 1565723"/>
              <a:gd name="connsiteY166" fmla="*/ 466980 h 1665299"/>
              <a:gd name="connsiteX167" fmla="*/ 1038174 w 1565723"/>
              <a:gd name="connsiteY167" fmla="*/ 472339 h 1665299"/>
              <a:gd name="connsiteX168" fmla="*/ 1026401 w 1565723"/>
              <a:gd name="connsiteY168" fmla="*/ 477698 h 1665299"/>
              <a:gd name="connsiteX169" fmla="*/ 1002121 w 1565723"/>
              <a:gd name="connsiteY169" fmla="*/ 486119 h 1665299"/>
              <a:gd name="connsiteX170" fmla="*/ 988877 w 1565723"/>
              <a:gd name="connsiteY170" fmla="*/ 489946 h 1665299"/>
              <a:gd name="connsiteX171" fmla="*/ 974897 w 1565723"/>
              <a:gd name="connsiteY171" fmla="*/ 493008 h 1665299"/>
              <a:gd name="connsiteX172" fmla="*/ 958710 w 1565723"/>
              <a:gd name="connsiteY172" fmla="*/ 494539 h 1665299"/>
              <a:gd name="connsiteX173" fmla="*/ 944731 w 1565723"/>
              <a:gd name="connsiteY173" fmla="*/ 495305 h 1665299"/>
              <a:gd name="connsiteX174" fmla="*/ 927808 w 1565723"/>
              <a:gd name="connsiteY174" fmla="*/ 494539 h 1665299"/>
              <a:gd name="connsiteX175" fmla="*/ 912357 w 1565723"/>
              <a:gd name="connsiteY175" fmla="*/ 494539 h 1665299"/>
              <a:gd name="connsiteX176" fmla="*/ 878511 w 1565723"/>
              <a:gd name="connsiteY176" fmla="*/ 488415 h 1665299"/>
              <a:gd name="connsiteX177" fmla="*/ 843194 w 1565723"/>
              <a:gd name="connsiteY177" fmla="*/ 480760 h 1665299"/>
              <a:gd name="connsiteX178" fmla="*/ 809349 w 1565723"/>
              <a:gd name="connsiteY178" fmla="*/ 470042 h 1665299"/>
              <a:gd name="connsiteX179" fmla="*/ 774032 w 1565723"/>
              <a:gd name="connsiteY179" fmla="*/ 457794 h 1665299"/>
              <a:gd name="connsiteX180" fmla="*/ 739450 w 1565723"/>
              <a:gd name="connsiteY180" fmla="*/ 441717 h 1665299"/>
              <a:gd name="connsiteX181" fmla="*/ 705605 w 1565723"/>
              <a:gd name="connsiteY181" fmla="*/ 424110 h 1665299"/>
              <a:gd name="connsiteX182" fmla="*/ 672495 w 1565723"/>
              <a:gd name="connsiteY182" fmla="*/ 403440 h 1665299"/>
              <a:gd name="connsiteX183" fmla="*/ 643064 w 1565723"/>
              <a:gd name="connsiteY183" fmla="*/ 383536 h 1665299"/>
              <a:gd name="connsiteX184" fmla="*/ 615841 w 1565723"/>
              <a:gd name="connsiteY184" fmla="*/ 360570 h 1665299"/>
              <a:gd name="connsiteX185" fmla="*/ 589353 w 1565723"/>
              <a:gd name="connsiteY185" fmla="*/ 336072 h 1665299"/>
              <a:gd name="connsiteX186" fmla="*/ 577581 w 1565723"/>
              <a:gd name="connsiteY186" fmla="*/ 323824 h 1665299"/>
              <a:gd name="connsiteX187" fmla="*/ 567280 w 1565723"/>
              <a:gd name="connsiteY187" fmla="*/ 311575 h 1665299"/>
              <a:gd name="connsiteX188" fmla="*/ 558450 w 1565723"/>
              <a:gd name="connsiteY188" fmla="*/ 299326 h 1665299"/>
              <a:gd name="connsiteX189" fmla="*/ 548885 w 1565723"/>
              <a:gd name="connsiteY189" fmla="*/ 285547 h 1665299"/>
              <a:gd name="connsiteX190" fmla="*/ 542999 w 1565723"/>
              <a:gd name="connsiteY190" fmla="*/ 273298 h 1665299"/>
              <a:gd name="connsiteX191" fmla="*/ 761524 w 1565723"/>
              <a:gd name="connsiteY191" fmla="*/ 0 h 1665299"/>
              <a:gd name="connsiteX192" fmla="*/ 787276 w 1565723"/>
              <a:gd name="connsiteY192" fmla="*/ 0 h 1665299"/>
              <a:gd name="connsiteX193" fmla="*/ 813028 w 1565723"/>
              <a:gd name="connsiteY193" fmla="*/ 0 h 1665299"/>
              <a:gd name="connsiteX194" fmla="*/ 839515 w 1565723"/>
              <a:gd name="connsiteY194" fmla="*/ 3062 h 1665299"/>
              <a:gd name="connsiteX195" fmla="*/ 865267 w 1565723"/>
              <a:gd name="connsiteY195" fmla="*/ 8421 h 1665299"/>
              <a:gd name="connsiteX196" fmla="*/ 891019 w 1565723"/>
              <a:gd name="connsiteY196" fmla="*/ 13780 h 1665299"/>
              <a:gd name="connsiteX197" fmla="*/ 917507 w 1565723"/>
              <a:gd name="connsiteY197" fmla="*/ 22201 h 1665299"/>
              <a:gd name="connsiteX198" fmla="*/ 941788 w 1565723"/>
              <a:gd name="connsiteY198" fmla="*/ 32918 h 1665299"/>
              <a:gd name="connsiteX199" fmla="*/ 965332 w 1565723"/>
              <a:gd name="connsiteY199" fmla="*/ 43636 h 1665299"/>
              <a:gd name="connsiteX200" fmla="*/ 988877 w 1565723"/>
              <a:gd name="connsiteY200" fmla="*/ 57415 h 1665299"/>
              <a:gd name="connsiteX201" fmla="*/ 1010950 w 1565723"/>
              <a:gd name="connsiteY201" fmla="*/ 71961 h 1665299"/>
              <a:gd name="connsiteX202" fmla="*/ 1031552 w 1565723"/>
              <a:gd name="connsiteY202" fmla="*/ 89568 h 1665299"/>
              <a:gd name="connsiteX203" fmla="*/ 1052889 w 1565723"/>
              <a:gd name="connsiteY203" fmla="*/ 108707 h 1665299"/>
              <a:gd name="connsiteX204" fmla="*/ 1070548 w 1565723"/>
              <a:gd name="connsiteY204" fmla="*/ 128611 h 1665299"/>
              <a:gd name="connsiteX205" fmla="*/ 1087471 w 1565723"/>
              <a:gd name="connsiteY205" fmla="*/ 150811 h 1665299"/>
              <a:gd name="connsiteX206" fmla="*/ 1104393 w 1565723"/>
              <a:gd name="connsiteY206" fmla="*/ 174543 h 1665299"/>
              <a:gd name="connsiteX207" fmla="*/ 1117637 w 1565723"/>
              <a:gd name="connsiteY207" fmla="*/ 200572 h 1665299"/>
              <a:gd name="connsiteX208" fmla="*/ 1130881 w 1565723"/>
              <a:gd name="connsiteY208" fmla="*/ 228897 h 1665299"/>
              <a:gd name="connsiteX209" fmla="*/ 1141182 w 1565723"/>
              <a:gd name="connsiteY209" fmla="*/ 258753 h 1665299"/>
              <a:gd name="connsiteX210" fmla="*/ 1148540 w 1565723"/>
              <a:gd name="connsiteY210" fmla="*/ 290140 h 1665299"/>
              <a:gd name="connsiteX211" fmla="*/ 1155162 w 1565723"/>
              <a:gd name="connsiteY211" fmla="*/ 322293 h 1665299"/>
              <a:gd name="connsiteX212" fmla="*/ 1158105 w 1565723"/>
              <a:gd name="connsiteY212" fmla="*/ 357508 h 1665299"/>
              <a:gd name="connsiteX213" fmla="*/ 1159576 w 1565723"/>
              <a:gd name="connsiteY213" fmla="*/ 394254 h 1665299"/>
              <a:gd name="connsiteX214" fmla="*/ 1158105 w 1565723"/>
              <a:gd name="connsiteY214" fmla="*/ 433296 h 1665299"/>
              <a:gd name="connsiteX215" fmla="*/ 1153690 w 1565723"/>
              <a:gd name="connsiteY215" fmla="*/ 465449 h 1665299"/>
              <a:gd name="connsiteX216" fmla="*/ 1150011 w 1565723"/>
              <a:gd name="connsiteY216" fmla="*/ 491477 h 1665299"/>
              <a:gd name="connsiteX217" fmla="*/ 1148231 w 1565723"/>
              <a:gd name="connsiteY217" fmla="*/ 498682 h 1665299"/>
              <a:gd name="connsiteX218" fmla="*/ 1149276 w 1565723"/>
              <a:gd name="connsiteY218" fmla="*/ 499316 h 1665299"/>
              <a:gd name="connsiteX219" fmla="*/ 1158841 w 1565723"/>
              <a:gd name="connsiteY219" fmla="*/ 509270 h 1665299"/>
              <a:gd name="connsiteX220" fmla="*/ 1167671 w 1565723"/>
              <a:gd name="connsiteY220" fmla="*/ 519989 h 1665299"/>
              <a:gd name="connsiteX221" fmla="*/ 1171350 w 1565723"/>
              <a:gd name="connsiteY221" fmla="*/ 528412 h 1665299"/>
              <a:gd name="connsiteX222" fmla="*/ 1174293 w 1565723"/>
              <a:gd name="connsiteY222" fmla="*/ 536068 h 1665299"/>
              <a:gd name="connsiteX223" fmla="*/ 1175764 w 1565723"/>
              <a:gd name="connsiteY223" fmla="*/ 544491 h 1665299"/>
              <a:gd name="connsiteX224" fmla="*/ 1175764 w 1565723"/>
              <a:gd name="connsiteY224" fmla="*/ 552147 h 1665299"/>
              <a:gd name="connsiteX225" fmla="*/ 1174293 w 1565723"/>
              <a:gd name="connsiteY225" fmla="*/ 568992 h 1665299"/>
              <a:gd name="connsiteX226" fmla="*/ 1172821 w 1565723"/>
              <a:gd name="connsiteY226" fmla="*/ 585071 h 1665299"/>
              <a:gd name="connsiteX227" fmla="*/ 1169142 w 1565723"/>
              <a:gd name="connsiteY227" fmla="*/ 602681 h 1665299"/>
              <a:gd name="connsiteX228" fmla="*/ 1164728 w 1565723"/>
              <a:gd name="connsiteY228" fmla="*/ 620291 h 1665299"/>
              <a:gd name="connsiteX229" fmla="*/ 1152955 w 1565723"/>
              <a:gd name="connsiteY229" fmla="*/ 656277 h 1665299"/>
              <a:gd name="connsiteX230" fmla="*/ 1147069 w 1565723"/>
              <a:gd name="connsiteY230" fmla="*/ 673122 h 1665299"/>
              <a:gd name="connsiteX231" fmla="*/ 1140447 w 1565723"/>
              <a:gd name="connsiteY231" fmla="*/ 689201 h 1665299"/>
              <a:gd name="connsiteX232" fmla="*/ 1130882 w 1565723"/>
              <a:gd name="connsiteY232" fmla="*/ 706811 h 1665299"/>
              <a:gd name="connsiteX233" fmla="*/ 1125732 w 1565723"/>
              <a:gd name="connsiteY233" fmla="*/ 714468 h 1665299"/>
              <a:gd name="connsiteX234" fmla="*/ 1119846 w 1565723"/>
              <a:gd name="connsiteY234" fmla="*/ 722890 h 1665299"/>
              <a:gd name="connsiteX235" fmla="*/ 1113224 w 1565723"/>
              <a:gd name="connsiteY235" fmla="*/ 729781 h 1665299"/>
              <a:gd name="connsiteX236" fmla="*/ 1105130 w 1565723"/>
              <a:gd name="connsiteY236" fmla="*/ 733609 h 1665299"/>
              <a:gd name="connsiteX237" fmla="*/ 1097037 w 1565723"/>
              <a:gd name="connsiteY237" fmla="*/ 736672 h 1665299"/>
              <a:gd name="connsiteX238" fmla="*/ 1089679 w 1565723"/>
              <a:gd name="connsiteY238" fmla="*/ 737438 h 1665299"/>
              <a:gd name="connsiteX239" fmla="*/ 1076435 w 1565723"/>
              <a:gd name="connsiteY239" fmla="*/ 778784 h 1665299"/>
              <a:gd name="connsiteX240" fmla="*/ 1059512 w 1565723"/>
              <a:gd name="connsiteY240" fmla="*/ 817832 h 1665299"/>
              <a:gd name="connsiteX241" fmla="*/ 1050683 w 1565723"/>
              <a:gd name="connsiteY241" fmla="*/ 836974 h 1665299"/>
              <a:gd name="connsiteX242" fmla="*/ 1041118 w 1565723"/>
              <a:gd name="connsiteY242" fmla="*/ 853819 h 1665299"/>
              <a:gd name="connsiteX243" fmla="*/ 1030817 w 1565723"/>
              <a:gd name="connsiteY243" fmla="*/ 872960 h 1665299"/>
              <a:gd name="connsiteX244" fmla="*/ 1020516 w 1565723"/>
              <a:gd name="connsiteY244" fmla="*/ 889039 h 1665299"/>
              <a:gd name="connsiteX245" fmla="*/ 1007272 w 1565723"/>
              <a:gd name="connsiteY245" fmla="*/ 906649 h 1665299"/>
              <a:gd name="connsiteX246" fmla="*/ 994764 w 1565723"/>
              <a:gd name="connsiteY246" fmla="*/ 923494 h 1665299"/>
              <a:gd name="connsiteX247" fmla="*/ 981520 w 1565723"/>
              <a:gd name="connsiteY247" fmla="*/ 939573 h 1665299"/>
              <a:gd name="connsiteX248" fmla="*/ 977288 w 1565723"/>
              <a:gd name="connsiteY248" fmla="*/ 943977 h 1665299"/>
              <a:gd name="connsiteX249" fmla="*/ 977288 w 1565723"/>
              <a:gd name="connsiteY249" fmla="*/ 960303 h 1665299"/>
              <a:gd name="connsiteX250" fmla="*/ 978761 w 1565723"/>
              <a:gd name="connsiteY250" fmla="*/ 977107 h 1665299"/>
              <a:gd name="connsiteX251" fmla="*/ 980234 w 1565723"/>
              <a:gd name="connsiteY251" fmla="*/ 993147 h 1665299"/>
              <a:gd name="connsiteX252" fmla="*/ 982444 w 1565723"/>
              <a:gd name="connsiteY252" fmla="*/ 1007659 h 1665299"/>
              <a:gd name="connsiteX253" fmla="*/ 986126 w 1565723"/>
              <a:gd name="connsiteY253" fmla="*/ 1022935 h 1665299"/>
              <a:gd name="connsiteX254" fmla="*/ 992018 w 1565723"/>
              <a:gd name="connsiteY254" fmla="*/ 1035920 h 1665299"/>
              <a:gd name="connsiteX255" fmla="*/ 997173 w 1565723"/>
              <a:gd name="connsiteY255" fmla="*/ 1049668 h 1665299"/>
              <a:gd name="connsiteX256" fmla="*/ 1004537 w 1565723"/>
              <a:gd name="connsiteY256" fmla="*/ 1061889 h 1665299"/>
              <a:gd name="connsiteX257" fmla="*/ 1012639 w 1565723"/>
              <a:gd name="connsiteY257" fmla="*/ 1072583 h 1665299"/>
              <a:gd name="connsiteX258" fmla="*/ 1021476 w 1565723"/>
              <a:gd name="connsiteY258" fmla="*/ 1083276 h 1665299"/>
              <a:gd name="connsiteX259" fmla="*/ 1033260 w 1565723"/>
              <a:gd name="connsiteY259" fmla="*/ 1093969 h 1665299"/>
              <a:gd name="connsiteX260" fmla="*/ 1045043 w 1565723"/>
              <a:gd name="connsiteY260" fmla="*/ 1103899 h 1665299"/>
              <a:gd name="connsiteX261" fmla="*/ 1058299 w 1565723"/>
              <a:gd name="connsiteY261" fmla="*/ 1111537 h 1665299"/>
              <a:gd name="connsiteX262" fmla="*/ 1073765 w 1565723"/>
              <a:gd name="connsiteY262" fmla="*/ 1119939 h 1665299"/>
              <a:gd name="connsiteX263" fmla="*/ 1089231 w 1565723"/>
              <a:gd name="connsiteY263" fmla="*/ 1126813 h 1665299"/>
              <a:gd name="connsiteX264" fmla="*/ 1129736 w 1565723"/>
              <a:gd name="connsiteY264" fmla="*/ 1139798 h 1665299"/>
              <a:gd name="connsiteX265" fmla="*/ 1168769 w 1565723"/>
              <a:gd name="connsiteY265" fmla="*/ 1153547 h 1665299"/>
              <a:gd name="connsiteX266" fmla="*/ 1245361 w 1565723"/>
              <a:gd name="connsiteY266" fmla="*/ 1180280 h 1665299"/>
              <a:gd name="connsiteX267" fmla="*/ 1282921 w 1565723"/>
              <a:gd name="connsiteY267" fmla="*/ 1194029 h 1665299"/>
              <a:gd name="connsiteX268" fmla="*/ 1318271 w 1565723"/>
              <a:gd name="connsiteY268" fmla="*/ 1210069 h 1665299"/>
              <a:gd name="connsiteX269" fmla="*/ 1353621 w 1565723"/>
              <a:gd name="connsiteY269" fmla="*/ 1226872 h 1665299"/>
              <a:gd name="connsiteX270" fmla="*/ 1386026 w 1565723"/>
              <a:gd name="connsiteY270" fmla="*/ 1245204 h 1665299"/>
              <a:gd name="connsiteX271" fmla="*/ 1401492 w 1565723"/>
              <a:gd name="connsiteY271" fmla="*/ 1255897 h 1665299"/>
              <a:gd name="connsiteX272" fmla="*/ 1416221 w 1565723"/>
              <a:gd name="connsiteY272" fmla="*/ 1267354 h 1665299"/>
              <a:gd name="connsiteX273" fmla="*/ 1431687 w 1565723"/>
              <a:gd name="connsiteY273" fmla="*/ 1278811 h 1665299"/>
              <a:gd name="connsiteX274" fmla="*/ 1445680 w 1565723"/>
              <a:gd name="connsiteY274" fmla="*/ 1292560 h 1665299"/>
              <a:gd name="connsiteX275" fmla="*/ 1458936 w 1565723"/>
              <a:gd name="connsiteY275" fmla="*/ 1306309 h 1665299"/>
              <a:gd name="connsiteX276" fmla="*/ 1472192 w 1565723"/>
              <a:gd name="connsiteY276" fmla="*/ 1320821 h 1665299"/>
              <a:gd name="connsiteX277" fmla="*/ 1484712 w 1565723"/>
              <a:gd name="connsiteY277" fmla="*/ 1336861 h 1665299"/>
              <a:gd name="connsiteX278" fmla="*/ 1496496 w 1565723"/>
              <a:gd name="connsiteY278" fmla="*/ 1354429 h 1665299"/>
              <a:gd name="connsiteX279" fmla="*/ 1507543 w 1565723"/>
              <a:gd name="connsiteY279" fmla="*/ 1371996 h 1665299"/>
              <a:gd name="connsiteX280" fmla="*/ 1517853 w 1565723"/>
              <a:gd name="connsiteY280" fmla="*/ 1392619 h 1665299"/>
              <a:gd name="connsiteX281" fmla="*/ 1528164 w 1565723"/>
              <a:gd name="connsiteY281" fmla="*/ 1412478 h 1665299"/>
              <a:gd name="connsiteX282" fmla="*/ 1537001 w 1565723"/>
              <a:gd name="connsiteY282" fmla="*/ 1436156 h 1665299"/>
              <a:gd name="connsiteX283" fmla="*/ 1545102 w 1565723"/>
              <a:gd name="connsiteY283" fmla="*/ 1459071 h 1665299"/>
              <a:gd name="connsiteX284" fmla="*/ 1552467 w 1565723"/>
              <a:gd name="connsiteY284" fmla="*/ 1484276 h 1665299"/>
              <a:gd name="connsiteX285" fmla="*/ 1559095 w 1565723"/>
              <a:gd name="connsiteY285" fmla="*/ 1511773 h 1665299"/>
              <a:gd name="connsiteX286" fmla="*/ 1565723 w 1565723"/>
              <a:gd name="connsiteY286" fmla="*/ 1540034 h 1665299"/>
              <a:gd name="connsiteX287" fmla="*/ 1542156 w 1565723"/>
              <a:gd name="connsiteY287" fmla="*/ 1546145 h 1665299"/>
              <a:gd name="connsiteX288" fmla="*/ 1492813 w 1565723"/>
              <a:gd name="connsiteY288" fmla="*/ 1561421 h 1665299"/>
              <a:gd name="connsiteX289" fmla="*/ 1421376 w 1565723"/>
              <a:gd name="connsiteY289" fmla="*/ 1581280 h 1665299"/>
              <a:gd name="connsiteX290" fmla="*/ 1375715 w 1565723"/>
              <a:gd name="connsiteY290" fmla="*/ 1592737 h 1665299"/>
              <a:gd name="connsiteX291" fmla="*/ 1327845 w 1565723"/>
              <a:gd name="connsiteY291" fmla="*/ 1603431 h 1665299"/>
              <a:gd name="connsiteX292" fmla="*/ 1272610 w 1565723"/>
              <a:gd name="connsiteY292" fmla="*/ 1615652 h 1665299"/>
              <a:gd name="connsiteX293" fmla="*/ 1214430 w 1565723"/>
              <a:gd name="connsiteY293" fmla="*/ 1626345 h 1665299"/>
              <a:gd name="connsiteX294" fmla="*/ 1153303 w 1565723"/>
              <a:gd name="connsiteY294" fmla="*/ 1635511 h 1665299"/>
              <a:gd name="connsiteX295" fmla="*/ 1087758 w 1565723"/>
              <a:gd name="connsiteY295" fmla="*/ 1644676 h 1665299"/>
              <a:gd name="connsiteX296" fmla="*/ 1019267 w 1565723"/>
              <a:gd name="connsiteY296" fmla="*/ 1653078 h 1665299"/>
              <a:gd name="connsiteX297" fmla="*/ 947093 w 1565723"/>
              <a:gd name="connsiteY297" fmla="*/ 1658425 h 1665299"/>
              <a:gd name="connsiteX298" fmla="*/ 873447 w 1565723"/>
              <a:gd name="connsiteY298" fmla="*/ 1662244 h 1665299"/>
              <a:gd name="connsiteX299" fmla="*/ 797591 w 1565723"/>
              <a:gd name="connsiteY299" fmla="*/ 1665299 h 1665299"/>
              <a:gd name="connsiteX300" fmla="*/ 726154 w 1565723"/>
              <a:gd name="connsiteY300" fmla="*/ 1663772 h 1665299"/>
              <a:gd name="connsiteX301" fmla="*/ 655453 w 1565723"/>
              <a:gd name="connsiteY301" fmla="*/ 1659952 h 1665299"/>
              <a:gd name="connsiteX302" fmla="*/ 586962 w 1565723"/>
              <a:gd name="connsiteY302" fmla="*/ 1654606 h 1665299"/>
              <a:gd name="connsiteX303" fmla="*/ 517735 w 1565723"/>
              <a:gd name="connsiteY303" fmla="*/ 1647732 h 1665299"/>
              <a:gd name="connsiteX304" fmla="*/ 451453 w 1565723"/>
              <a:gd name="connsiteY304" fmla="*/ 1638566 h 1665299"/>
              <a:gd name="connsiteX305" fmla="*/ 387380 w 1565723"/>
              <a:gd name="connsiteY305" fmla="*/ 1628636 h 1665299"/>
              <a:gd name="connsiteX306" fmla="*/ 326254 w 1565723"/>
              <a:gd name="connsiteY306" fmla="*/ 1617943 h 1665299"/>
              <a:gd name="connsiteX307" fmla="*/ 268810 w 1565723"/>
              <a:gd name="connsiteY307" fmla="*/ 1607250 h 1665299"/>
              <a:gd name="connsiteX308" fmla="*/ 215784 w 1565723"/>
              <a:gd name="connsiteY308" fmla="*/ 1595029 h 1665299"/>
              <a:gd name="connsiteX309" fmla="*/ 166441 w 1565723"/>
              <a:gd name="connsiteY309" fmla="*/ 1584335 h 1665299"/>
              <a:gd name="connsiteX310" fmla="*/ 83957 w 1565723"/>
              <a:gd name="connsiteY310" fmla="*/ 1563712 h 1665299"/>
              <a:gd name="connsiteX311" fmla="*/ 27249 w 1565723"/>
              <a:gd name="connsiteY311" fmla="*/ 1547672 h 1665299"/>
              <a:gd name="connsiteX312" fmla="*/ 0 w 1565723"/>
              <a:gd name="connsiteY312" fmla="*/ 1540034 h 1665299"/>
              <a:gd name="connsiteX313" fmla="*/ 5892 w 1565723"/>
              <a:gd name="connsiteY313" fmla="*/ 1511773 h 1665299"/>
              <a:gd name="connsiteX314" fmla="*/ 13993 w 1565723"/>
              <a:gd name="connsiteY314" fmla="*/ 1485804 h 1665299"/>
              <a:gd name="connsiteX315" fmla="*/ 22094 w 1565723"/>
              <a:gd name="connsiteY315" fmla="*/ 1461362 h 1665299"/>
              <a:gd name="connsiteX316" fmla="*/ 29459 w 1565723"/>
              <a:gd name="connsiteY316" fmla="*/ 1436920 h 1665299"/>
              <a:gd name="connsiteX317" fmla="*/ 39769 w 1565723"/>
              <a:gd name="connsiteY317" fmla="*/ 1415533 h 1665299"/>
              <a:gd name="connsiteX318" fmla="*/ 49343 w 1565723"/>
              <a:gd name="connsiteY318" fmla="*/ 1394910 h 1665299"/>
              <a:gd name="connsiteX319" fmla="*/ 59654 w 1565723"/>
              <a:gd name="connsiteY319" fmla="*/ 1376579 h 1665299"/>
              <a:gd name="connsiteX320" fmla="*/ 71437 w 1565723"/>
              <a:gd name="connsiteY320" fmla="*/ 1357484 h 1665299"/>
              <a:gd name="connsiteX321" fmla="*/ 83221 w 1565723"/>
              <a:gd name="connsiteY321" fmla="*/ 1341444 h 1665299"/>
              <a:gd name="connsiteX322" fmla="*/ 95741 w 1565723"/>
              <a:gd name="connsiteY322" fmla="*/ 1325404 h 1665299"/>
              <a:gd name="connsiteX323" fmla="*/ 108997 w 1565723"/>
              <a:gd name="connsiteY323" fmla="*/ 1310128 h 1665299"/>
              <a:gd name="connsiteX324" fmla="*/ 122253 w 1565723"/>
              <a:gd name="connsiteY324" fmla="*/ 1296379 h 1665299"/>
              <a:gd name="connsiteX325" fmla="*/ 136246 w 1565723"/>
              <a:gd name="connsiteY325" fmla="*/ 1283394 h 1665299"/>
              <a:gd name="connsiteX326" fmla="*/ 150975 w 1565723"/>
              <a:gd name="connsiteY326" fmla="*/ 1271173 h 1665299"/>
              <a:gd name="connsiteX327" fmla="*/ 164968 w 1565723"/>
              <a:gd name="connsiteY327" fmla="*/ 1258952 h 1665299"/>
              <a:gd name="connsiteX328" fmla="*/ 180434 w 1565723"/>
              <a:gd name="connsiteY328" fmla="*/ 1249787 h 1665299"/>
              <a:gd name="connsiteX329" fmla="*/ 212838 w 1565723"/>
              <a:gd name="connsiteY329" fmla="*/ 1229164 h 1665299"/>
              <a:gd name="connsiteX330" fmla="*/ 246716 w 1565723"/>
              <a:gd name="connsiteY330" fmla="*/ 1211596 h 1665299"/>
              <a:gd name="connsiteX331" fmla="*/ 282066 w 1565723"/>
              <a:gd name="connsiteY331" fmla="*/ 1197084 h 1665299"/>
              <a:gd name="connsiteX332" fmla="*/ 318889 w 1565723"/>
              <a:gd name="connsiteY332" fmla="*/ 1181808 h 1665299"/>
              <a:gd name="connsiteX333" fmla="*/ 394009 w 1565723"/>
              <a:gd name="connsiteY333" fmla="*/ 1155074 h 1665299"/>
              <a:gd name="connsiteX334" fmla="*/ 473547 w 1565723"/>
              <a:gd name="connsiteY334" fmla="*/ 1126813 h 1665299"/>
              <a:gd name="connsiteX335" fmla="*/ 492695 w 1565723"/>
              <a:gd name="connsiteY335" fmla="*/ 1118411 h 1665299"/>
              <a:gd name="connsiteX336" fmla="*/ 508897 w 1565723"/>
              <a:gd name="connsiteY336" fmla="*/ 1111537 h 1665299"/>
              <a:gd name="connsiteX337" fmla="*/ 524363 w 1565723"/>
              <a:gd name="connsiteY337" fmla="*/ 1103899 h 1665299"/>
              <a:gd name="connsiteX338" fmla="*/ 537619 w 1565723"/>
              <a:gd name="connsiteY338" fmla="*/ 1095497 h 1665299"/>
              <a:gd name="connsiteX339" fmla="*/ 547930 w 1565723"/>
              <a:gd name="connsiteY339" fmla="*/ 1086331 h 1665299"/>
              <a:gd name="connsiteX340" fmla="*/ 558240 w 1565723"/>
              <a:gd name="connsiteY340" fmla="*/ 1076402 h 1665299"/>
              <a:gd name="connsiteX341" fmla="*/ 565605 w 1565723"/>
              <a:gd name="connsiteY341" fmla="*/ 1067236 h 1665299"/>
              <a:gd name="connsiteX342" fmla="*/ 572233 w 1565723"/>
              <a:gd name="connsiteY342" fmla="*/ 1056543 h 1665299"/>
              <a:gd name="connsiteX343" fmla="*/ 578861 w 1565723"/>
              <a:gd name="connsiteY343" fmla="*/ 1044322 h 1665299"/>
              <a:gd name="connsiteX344" fmla="*/ 582543 w 1565723"/>
              <a:gd name="connsiteY344" fmla="*/ 1032101 h 1665299"/>
              <a:gd name="connsiteX345" fmla="*/ 585489 w 1565723"/>
              <a:gd name="connsiteY345" fmla="*/ 1018352 h 1665299"/>
              <a:gd name="connsiteX346" fmla="*/ 586962 w 1565723"/>
              <a:gd name="connsiteY346" fmla="*/ 1003840 h 1665299"/>
              <a:gd name="connsiteX347" fmla="*/ 588435 w 1565723"/>
              <a:gd name="connsiteY347" fmla="*/ 987800 h 1665299"/>
              <a:gd name="connsiteX348" fmla="*/ 588435 w 1565723"/>
              <a:gd name="connsiteY348" fmla="*/ 970232 h 1665299"/>
              <a:gd name="connsiteX349" fmla="*/ 585548 w 1565723"/>
              <a:gd name="connsiteY349" fmla="*/ 944281 h 1665299"/>
              <a:gd name="connsiteX350" fmla="*/ 569488 w 1565723"/>
              <a:gd name="connsiteY350" fmla="*/ 928854 h 1665299"/>
              <a:gd name="connsiteX351" fmla="*/ 551094 w 1565723"/>
              <a:gd name="connsiteY351" fmla="*/ 909712 h 1665299"/>
              <a:gd name="connsiteX352" fmla="*/ 535642 w 1565723"/>
              <a:gd name="connsiteY352" fmla="*/ 888273 h 1665299"/>
              <a:gd name="connsiteX353" fmla="*/ 520191 w 1565723"/>
              <a:gd name="connsiteY353" fmla="*/ 865304 h 1665299"/>
              <a:gd name="connsiteX354" fmla="*/ 505476 w 1565723"/>
              <a:gd name="connsiteY354" fmla="*/ 842334 h 1665299"/>
              <a:gd name="connsiteX355" fmla="*/ 493703 w 1565723"/>
              <a:gd name="connsiteY355" fmla="*/ 817832 h 1665299"/>
              <a:gd name="connsiteX356" fmla="*/ 481931 w 1565723"/>
              <a:gd name="connsiteY356" fmla="*/ 791800 h 1665299"/>
              <a:gd name="connsiteX357" fmla="*/ 473102 w 1565723"/>
              <a:gd name="connsiteY357" fmla="*/ 765002 h 1665299"/>
              <a:gd name="connsiteX358" fmla="*/ 464272 w 1565723"/>
              <a:gd name="connsiteY358" fmla="*/ 737438 h 1665299"/>
              <a:gd name="connsiteX359" fmla="*/ 459858 w 1565723"/>
              <a:gd name="connsiteY359" fmla="*/ 737438 h 1665299"/>
              <a:gd name="connsiteX360" fmla="*/ 451029 w 1565723"/>
              <a:gd name="connsiteY360" fmla="*/ 736672 h 1665299"/>
              <a:gd name="connsiteX361" fmla="*/ 442199 w 1565723"/>
              <a:gd name="connsiteY361" fmla="*/ 733609 h 1665299"/>
              <a:gd name="connsiteX362" fmla="*/ 435577 w 1565723"/>
              <a:gd name="connsiteY362" fmla="*/ 731312 h 1665299"/>
              <a:gd name="connsiteX363" fmla="*/ 430427 w 1565723"/>
              <a:gd name="connsiteY363" fmla="*/ 725953 h 1665299"/>
              <a:gd name="connsiteX364" fmla="*/ 425276 w 1565723"/>
              <a:gd name="connsiteY364" fmla="*/ 720593 h 1665299"/>
              <a:gd name="connsiteX365" fmla="*/ 419390 w 1565723"/>
              <a:gd name="connsiteY365" fmla="*/ 714468 h 1665299"/>
              <a:gd name="connsiteX366" fmla="*/ 410561 w 1565723"/>
              <a:gd name="connsiteY366" fmla="*/ 699920 h 1665299"/>
              <a:gd name="connsiteX367" fmla="*/ 401732 w 1565723"/>
              <a:gd name="connsiteY367" fmla="*/ 682310 h 1665299"/>
              <a:gd name="connsiteX368" fmla="*/ 393638 w 1565723"/>
              <a:gd name="connsiteY368" fmla="*/ 663168 h 1665299"/>
              <a:gd name="connsiteX369" fmla="*/ 386281 w 1565723"/>
              <a:gd name="connsiteY369" fmla="*/ 643261 h 1665299"/>
              <a:gd name="connsiteX370" fmla="*/ 379659 w 1565723"/>
              <a:gd name="connsiteY370" fmla="*/ 622588 h 1665299"/>
              <a:gd name="connsiteX371" fmla="*/ 374508 w 1565723"/>
              <a:gd name="connsiteY371" fmla="*/ 602681 h 1665299"/>
              <a:gd name="connsiteX372" fmla="*/ 370094 w 1565723"/>
              <a:gd name="connsiteY372" fmla="*/ 575117 h 1665299"/>
              <a:gd name="connsiteX373" fmla="*/ 367886 w 1565723"/>
              <a:gd name="connsiteY373" fmla="*/ 562867 h 1665299"/>
              <a:gd name="connsiteX374" fmla="*/ 367886 w 1565723"/>
              <a:gd name="connsiteY374" fmla="*/ 552147 h 1665299"/>
              <a:gd name="connsiteX375" fmla="*/ 369358 w 1565723"/>
              <a:gd name="connsiteY375" fmla="*/ 536068 h 1665299"/>
              <a:gd name="connsiteX376" fmla="*/ 371565 w 1565723"/>
              <a:gd name="connsiteY376" fmla="*/ 529177 h 1665299"/>
              <a:gd name="connsiteX377" fmla="*/ 374508 w 1565723"/>
              <a:gd name="connsiteY377" fmla="*/ 521521 h 1665299"/>
              <a:gd name="connsiteX378" fmla="*/ 383337 w 1565723"/>
              <a:gd name="connsiteY378" fmla="*/ 509270 h 1665299"/>
              <a:gd name="connsiteX379" fmla="*/ 393638 w 1565723"/>
              <a:gd name="connsiteY379" fmla="*/ 499316 h 1665299"/>
              <a:gd name="connsiteX380" fmla="*/ 401732 w 1565723"/>
              <a:gd name="connsiteY380" fmla="*/ 495488 h 1665299"/>
              <a:gd name="connsiteX381" fmla="*/ 409351 w 1565723"/>
              <a:gd name="connsiteY381" fmla="*/ 493789 h 1665299"/>
              <a:gd name="connsiteX382" fmla="*/ 409089 w 1565723"/>
              <a:gd name="connsiteY382" fmla="*/ 493008 h 1665299"/>
              <a:gd name="connsiteX383" fmla="*/ 395845 w 1565723"/>
              <a:gd name="connsiteY383" fmla="*/ 436358 h 1665299"/>
              <a:gd name="connsiteX384" fmla="*/ 389223 w 1565723"/>
              <a:gd name="connsiteY384" fmla="*/ 406502 h 1665299"/>
              <a:gd name="connsiteX385" fmla="*/ 382601 w 1565723"/>
              <a:gd name="connsiteY385" fmla="*/ 373584 h 1665299"/>
              <a:gd name="connsiteX386" fmla="*/ 378922 w 1565723"/>
              <a:gd name="connsiteY386" fmla="*/ 348321 h 1665299"/>
              <a:gd name="connsiteX387" fmla="*/ 375979 w 1565723"/>
              <a:gd name="connsiteY387" fmla="*/ 325355 h 1665299"/>
              <a:gd name="connsiteX388" fmla="*/ 375243 w 1565723"/>
              <a:gd name="connsiteY388" fmla="*/ 303154 h 1665299"/>
              <a:gd name="connsiteX389" fmla="*/ 375243 w 1565723"/>
              <a:gd name="connsiteY389" fmla="*/ 281719 h 1665299"/>
              <a:gd name="connsiteX390" fmla="*/ 375979 w 1565723"/>
              <a:gd name="connsiteY390" fmla="*/ 262580 h 1665299"/>
              <a:gd name="connsiteX391" fmla="*/ 378922 w 1565723"/>
              <a:gd name="connsiteY391" fmla="*/ 244973 h 1665299"/>
              <a:gd name="connsiteX392" fmla="*/ 381129 w 1565723"/>
              <a:gd name="connsiteY392" fmla="*/ 228897 h 1665299"/>
              <a:gd name="connsiteX393" fmla="*/ 387016 w 1565723"/>
              <a:gd name="connsiteY393" fmla="*/ 212820 h 1665299"/>
              <a:gd name="connsiteX394" fmla="*/ 392166 w 1565723"/>
              <a:gd name="connsiteY394" fmla="*/ 199041 h 1665299"/>
              <a:gd name="connsiteX395" fmla="*/ 397316 w 1565723"/>
              <a:gd name="connsiteY395" fmla="*/ 186026 h 1665299"/>
              <a:gd name="connsiteX396" fmla="*/ 403938 w 1565723"/>
              <a:gd name="connsiteY396" fmla="*/ 174543 h 1665299"/>
              <a:gd name="connsiteX397" fmla="*/ 409825 w 1565723"/>
              <a:gd name="connsiteY397" fmla="*/ 163826 h 1665299"/>
              <a:gd name="connsiteX398" fmla="*/ 417918 w 1565723"/>
              <a:gd name="connsiteY398" fmla="*/ 153108 h 1665299"/>
              <a:gd name="connsiteX399" fmla="*/ 426012 w 1565723"/>
              <a:gd name="connsiteY399" fmla="*/ 145453 h 1665299"/>
              <a:gd name="connsiteX400" fmla="*/ 434841 w 1565723"/>
              <a:gd name="connsiteY400" fmla="*/ 137032 h 1665299"/>
              <a:gd name="connsiteX401" fmla="*/ 442934 w 1565723"/>
              <a:gd name="connsiteY401" fmla="*/ 130142 h 1665299"/>
              <a:gd name="connsiteX402" fmla="*/ 460593 w 1565723"/>
              <a:gd name="connsiteY402" fmla="*/ 117893 h 1665299"/>
              <a:gd name="connsiteX403" fmla="*/ 477516 w 1565723"/>
              <a:gd name="connsiteY403" fmla="*/ 108707 h 1665299"/>
              <a:gd name="connsiteX404" fmla="*/ 494438 w 1565723"/>
              <a:gd name="connsiteY404" fmla="*/ 101817 h 1665299"/>
              <a:gd name="connsiteX405" fmla="*/ 509890 w 1565723"/>
              <a:gd name="connsiteY405" fmla="*/ 96458 h 1665299"/>
              <a:gd name="connsiteX406" fmla="*/ 534906 w 1565723"/>
              <a:gd name="connsiteY406" fmla="*/ 91099 h 1665299"/>
              <a:gd name="connsiteX407" fmla="*/ 542999 w 1565723"/>
              <a:gd name="connsiteY407" fmla="*/ 88037 h 1665299"/>
              <a:gd name="connsiteX408" fmla="*/ 546678 w 1565723"/>
              <a:gd name="connsiteY408" fmla="*/ 87272 h 1665299"/>
              <a:gd name="connsiteX409" fmla="*/ 567280 w 1565723"/>
              <a:gd name="connsiteY409" fmla="*/ 70430 h 1665299"/>
              <a:gd name="connsiteX410" fmla="*/ 588617 w 1565723"/>
              <a:gd name="connsiteY410" fmla="*/ 55884 h 1665299"/>
              <a:gd name="connsiteX411" fmla="*/ 610690 w 1565723"/>
              <a:gd name="connsiteY411" fmla="*/ 42105 h 1665299"/>
              <a:gd name="connsiteX412" fmla="*/ 633499 w 1565723"/>
              <a:gd name="connsiteY412" fmla="*/ 31387 h 1665299"/>
              <a:gd name="connsiteX413" fmla="*/ 658515 w 1565723"/>
              <a:gd name="connsiteY413" fmla="*/ 22201 h 1665299"/>
              <a:gd name="connsiteX414" fmla="*/ 683532 w 1565723"/>
              <a:gd name="connsiteY414" fmla="*/ 13780 h 1665299"/>
              <a:gd name="connsiteX415" fmla="*/ 709284 w 1565723"/>
              <a:gd name="connsiteY415" fmla="*/ 6890 h 1665299"/>
              <a:gd name="connsiteX416" fmla="*/ 734300 w 1565723"/>
              <a:gd name="connsiteY416" fmla="*/ 3062 h 16652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</a:cxnLst>
            <a:rect l="l" t="t" r="r" b="b"/>
            <a:pathLst>
              <a:path w="1565723" h="1665299">
                <a:moveTo>
                  <a:pt x="955194" y="964633"/>
                </a:moveTo>
                <a:lnTo>
                  <a:pt x="951354" y="967903"/>
                </a:lnTo>
                <a:lnTo>
                  <a:pt x="935167" y="980153"/>
                </a:lnTo>
                <a:lnTo>
                  <a:pt x="918244" y="990873"/>
                </a:lnTo>
                <a:lnTo>
                  <a:pt x="899850" y="1000061"/>
                </a:lnTo>
                <a:lnTo>
                  <a:pt x="874833" y="1011546"/>
                </a:lnTo>
                <a:lnTo>
                  <a:pt x="862325" y="1016905"/>
                </a:lnTo>
                <a:lnTo>
                  <a:pt x="849081" y="1019202"/>
                </a:lnTo>
                <a:lnTo>
                  <a:pt x="834366" y="1022265"/>
                </a:lnTo>
                <a:lnTo>
                  <a:pt x="820386" y="1024562"/>
                </a:lnTo>
                <a:lnTo>
                  <a:pt x="806407" y="1026093"/>
                </a:lnTo>
                <a:lnTo>
                  <a:pt x="790220" y="1026093"/>
                </a:lnTo>
                <a:lnTo>
                  <a:pt x="773297" y="1026093"/>
                </a:lnTo>
                <a:lnTo>
                  <a:pt x="755638" y="1023031"/>
                </a:lnTo>
                <a:lnTo>
                  <a:pt x="727679" y="1019202"/>
                </a:lnTo>
                <a:lnTo>
                  <a:pt x="701927" y="1012311"/>
                </a:lnTo>
                <a:lnTo>
                  <a:pt x="677646" y="1003123"/>
                </a:lnTo>
                <a:lnTo>
                  <a:pt x="652630" y="992404"/>
                </a:lnTo>
                <a:lnTo>
                  <a:pt x="630557" y="978622"/>
                </a:lnTo>
                <a:lnTo>
                  <a:pt x="610283" y="965260"/>
                </a:lnTo>
                <a:lnTo>
                  <a:pt x="610529" y="968705"/>
                </a:lnTo>
                <a:lnTo>
                  <a:pt x="610529" y="987800"/>
                </a:lnTo>
                <a:lnTo>
                  <a:pt x="609056" y="1003840"/>
                </a:lnTo>
                <a:lnTo>
                  <a:pt x="607583" y="1019880"/>
                </a:lnTo>
                <a:lnTo>
                  <a:pt x="605374" y="1035156"/>
                </a:lnTo>
                <a:lnTo>
                  <a:pt x="600955" y="1048141"/>
                </a:lnTo>
                <a:lnTo>
                  <a:pt x="597273" y="1060362"/>
                </a:lnTo>
                <a:lnTo>
                  <a:pt x="592117" y="1071055"/>
                </a:lnTo>
                <a:lnTo>
                  <a:pt x="585489" y="1081749"/>
                </a:lnTo>
                <a:lnTo>
                  <a:pt x="577388" y="1091678"/>
                </a:lnTo>
                <a:lnTo>
                  <a:pt x="570024" y="1099316"/>
                </a:lnTo>
                <a:lnTo>
                  <a:pt x="560450" y="1107718"/>
                </a:lnTo>
                <a:lnTo>
                  <a:pt x="550139" y="1116120"/>
                </a:lnTo>
                <a:lnTo>
                  <a:pt x="539829" y="1122230"/>
                </a:lnTo>
                <a:lnTo>
                  <a:pt x="515525" y="1134451"/>
                </a:lnTo>
                <a:lnTo>
                  <a:pt x="801273" y="1361303"/>
                </a:lnTo>
                <a:lnTo>
                  <a:pt x="1041361" y="1129105"/>
                </a:lnTo>
                <a:lnTo>
                  <a:pt x="1029577" y="1121467"/>
                </a:lnTo>
                <a:lnTo>
                  <a:pt x="1017794" y="1113065"/>
                </a:lnTo>
                <a:lnTo>
                  <a:pt x="1008220" y="1103899"/>
                </a:lnTo>
                <a:lnTo>
                  <a:pt x="999382" y="1093969"/>
                </a:lnTo>
                <a:lnTo>
                  <a:pt x="992018" y="1084804"/>
                </a:lnTo>
                <a:lnTo>
                  <a:pt x="983916" y="1074110"/>
                </a:lnTo>
                <a:lnTo>
                  <a:pt x="977288" y="1063417"/>
                </a:lnTo>
                <a:lnTo>
                  <a:pt x="972133" y="1052724"/>
                </a:lnTo>
                <a:lnTo>
                  <a:pt x="966978" y="1040503"/>
                </a:lnTo>
                <a:lnTo>
                  <a:pt x="963295" y="1029046"/>
                </a:lnTo>
                <a:lnTo>
                  <a:pt x="958140" y="1005368"/>
                </a:lnTo>
                <a:lnTo>
                  <a:pt x="955194" y="980926"/>
                </a:lnTo>
                <a:close/>
                <a:moveTo>
                  <a:pt x="536377" y="260284"/>
                </a:moveTo>
                <a:lnTo>
                  <a:pt x="528284" y="277891"/>
                </a:lnTo>
                <a:lnTo>
                  <a:pt x="515776" y="304685"/>
                </a:lnTo>
                <a:lnTo>
                  <a:pt x="498853" y="341431"/>
                </a:lnTo>
                <a:lnTo>
                  <a:pt x="490759" y="361335"/>
                </a:lnTo>
                <a:lnTo>
                  <a:pt x="484138" y="384302"/>
                </a:lnTo>
                <a:lnTo>
                  <a:pt x="477516" y="408799"/>
                </a:lnTo>
                <a:lnTo>
                  <a:pt x="473837" y="434827"/>
                </a:lnTo>
                <a:lnTo>
                  <a:pt x="470894" y="461621"/>
                </a:lnTo>
                <a:lnTo>
                  <a:pt x="470894" y="489946"/>
                </a:lnTo>
                <a:lnTo>
                  <a:pt x="473837" y="518271"/>
                </a:lnTo>
                <a:lnTo>
                  <a:pt x="476780" y="533582"/>
                </a:lnTo>
                <a:lnTo>
                  <a:pt x="478987" y="548127"/>
                </a:lnTo>
                <a:lnTo>
                  <a:pt x="484138" y="563438"/>
                </a:lnTo>
                <a:lnTo>
                  <a:pt x="489288" y="579515"/>
                </a:lnTo>
                <a:lnTo>
                  <a:pt x="495910" y="594060"/>
                </a:lnTo>
                <a:lnTo>
                  <a:pt x="502532" y="610902"/>
                </a:lnTo>
                <a:lnTo>
                  <a:pt x="480459" y="617026"/>
                </a:lnTo>
                <a:lnTo>
                  <a:pt x="463536" y="622385"/>
                </a:lnTo>
                <a:lnTo>
                  <a:pt x="446613" y="588701"/>
                </a:lnTo>
                <a:lnTo>
                  <a:pt x="431162" y="556548"/>
                </a:lnTo>
                <a:lnTo>
                  <a:pt x="419390" y="523630"/>
                </a:lnTo>
                <a:lnTo>
                  <a:pt x="418836" y="521985"/>
                </a:lnTo>
                <a:lnTo>
                  <a:pt x="415711" y="521521"/>
                </a:lnTo>
                <a:lnTo>
                  <a:pt x="413504" y="522286"/>
                </a:lnTo>
                <a:lnTo>
                  <a:pt x="409089" y="523818"/>
                </a:lnTo>
                <a:lnTo>
                  <a:pt x="403939" y="529177"/>
                </a:lnTo>
                <a:lnTo>
                  <a:pt x="398789" y="537600"/>
                </a:lnTo>
                <a:lnTo>
                  <a:pt x="397317" y="541428"/>
                </a:lnTo>
                <a:lnTo>
                  <a:pt x="396581" y="552147"/>
                </a:lnTo>
                <a:lnTo>
                  <a:pt x="396581" y="564398"/>
                </a:lnTo>
                <a:lnTo>
                  <a:pt x="398789" y="579711"/>
                </a:lnTo>
                <a:lnTo>
                  <a:pt x="401732" y="594259"/>
                </a:lnTo>
                <a:lnTo>
                  <a:pt x="406882" y="611869"/>
                </a:lnTo>
                <a:lnTo>
                  <a:pt x="417183" y="644792"/>
                </a:lnTo>
                <a:lnTo>
                  <a:pt x="423805" y="660871"/>
                </a:lnTo>
                <a:lnTo>
                  <a:pt x="430427" y="675419"/>
                </a:lnTo>
                <a:lnTo>
                  <a:pt x="439256" y="691498"/>
                </a:lnTo>
                <a:lnTo>
                  <a:pt x="447350" y="702983"/>
                </a:lnTo>
                <a:lnTo>
                  <a:pt x="451029" y="705280"/>
                </a:lnTo>
                <a:lnTo>
                  <a:pt x="452500" y="706811"/>
                </a:lnTo>
                <a:lnTo>
                  <a:pt x="459858" y="708343"/>
                </a:lnTo>
                <a:lnTo>
                  <a:pt x="462801" y="708343"/>
                </a:lnTo>
                <a:lnTo>
                  <a:pt x="466480" y="706811"/>
                </a:lnTo>
                <a:lnTo>
                  <a:pt x="481931" y="694561"/>
                </a:lnTo>
                <a:lnTo>
                  <a:pt x="487081" y="714468"/>
                </a:lnTo>
                <a:lnTo>
                  <a:pt x="491496" y="729781"/>
                </a:lnTo>
                <a:lnTo>
                  <a:pt x="498854" y="755048"/>
                </a:lnTo>
                <a:lnTo>
                  <a:pt x="509155" y="779549"/>
                </a:lnTo>
                <a:lnTo>
                  <a:pt x="520191" y="804050"/>
                </a:lnTo>
                <a:lnTo>
                  <a:pt x="530492" y="827020"/>
                </a:lnTo>
                <a:lnTo>
                  <a:pt x="543000" y="848459"/>
                </a:lnTo>
                <a:lnTo>
                  <a:pt x="557715" y="870663"/>
                </a:lnTo>
                <a:lnTo>
                  <a:pt x="573167" y="889039"/>
                </a:lnTo>
                <a:lnTo>
                  <a:pt x="588618" y="908181"/>
                </a:lnTo>
                <a:lnTo>
                  <a:pt x="607012" y="924260"/>
                </a:lnTo>
                <a:lnTo>
                  <a:pt x="625407" y="941105"/>
                </a:lnTo>
                <a:lnTo>
                  <a:pt x="644537" y="954121"/>
                </a:lnTo>
                <a:lnTo>
                  <a:pt x="665874" y="964840"/>
                </a:lnTo>
                <a:lnTo>
                  <a:pt x="687947" y="976325"/>
                </a:lnTo>
                <a:lnTo>
                  <a:pt x="710020" y="983982"/>
                </a:lnTo>
                <a:lnTo>
                  <a:pt x="734301" y="990873"/>
                </a:lnTo>
                <a:lnTo>
                  <a:pt x="759317" y="994701"/>
                </a:lnTo>
                <a:lnTo>
                  <a:pt x="774768" y="996232"/>
                </a:lnTo>
                <a:lnTo>
                  <a:pt x="790220" y="996232"/>
                </a:lnTo>
                <a:lnTo>
                  <a:pt x="817443" y="994701"/>
                </a:lnTo>
                <a:lnTo>
                  <a:pt x="842459" y="990873"/>
                </a:lnTo>
                <a:lnTo>
                  <a:pt x="866004" y="983982"/>
                </a:lnTo>
                <a:lnTo>
                  <a:pt x="888077" y="974794"/>
                </a:lnTo>
                <a:lnTo>
                  <a:pt x="908679" y="962543"/>
                </a:lnTo>
                <a:lnTo>
                  <a:pt x="929280" y="948761"/>
                </a:lnTo>
                <a:lnTo>
                  <a:pt x="947675" y="932682"/>
                </a:lnTo>
                <a:lnTo>
                  <a:pt x="964598" y="913540"/>
                </a:lnTo>
                <a:lnTo>
                  <a:pt x="981520" y="895164"/>
                </a:lnTo>
                <a:lnTo>
                  <a:pt x="996972" y="872960"/>
                </a:lnTo>
                <a:lnTo>
                  <a:pt x="1011687" y="849990"/>
                </a:lnTo>
                <a:lnTo>
                  <a:pt x="1024195" y="825489"/>
                </a:lnTo>
                <a:lnTo>
                  <a:pt x="1035967" y="800222"/>
                </a:lnTo>
                <a:lnTo>
                  <a:pt x="1047740" y="772658"/>
                </a:lnTo>
                <a:lnTo>
                  <a:pt x="1057305" y="745860"/>
                </a:lnTo>
                <a:lnTo>
                  <a:pt x="1066134" y="717531"/>
                </a:lnTo>
                <a:lnTo>
                  <a:pt x="1069813" y="705280"/>
                </a:lnTo>
                <a:lnTo>
                  <a:pt x="1083057" y="708343"/>
                </a:lnTo>
                <a:lnTo>
                  <a:pt x="1086736" y="708343"/>
                </a:lnTo>
                <a:lnTo>
                  <a:pt x="1089679" y="708343"/>
                </a:lnTo>
                <a:lnTo>
                  <a:pt x="1093358" y="706811"/>
                </a:lnTo>
                <a:lnTo>
                  <a:pt x="1097037" y="703749"/>
                </a:lnTo>
                <a:lnTo>
                  <a:pt x="1102923" y="696858"/>
                </a:lnTo>
                <a:lnTo>
                  <a:pt x="1110280" y="685373"/>
                </a:lnTo>
                <a:lnTo>
                  <a:pt x="1116902" y="670059"/>
                </a:lnTo>
                <a:lnTo>
                  <a:pt x="1124996" y="653980"/>
                </a:lnTo>
                <a:lnTo>
                  <a:pt x="1130882" y="634839"/>
                </a:lnTo>
                <a:lnTo>
                  <a:pt x="1136033" y="615697"/>
                </a:lnTo>
                <a:lnTo>
                  <a:pt x="1141919" y="597321"/>
                </a:lnTo>
                <a:lnTo>
                  <a:pt x="1145598" y="572820"/>
                </a:lnTo>
                <a:lnTo>
                  <a:pt x="1147069" y="552147"/>
                </a:lnTo>
                <a:lnTo>
                  <a:pt x="1145598" y="541428"/>
                </a:lnTo>
                <a:lnTo>
                  <a:pt x="1144126" y="537600"/>
                </a:lnTo>
                <a:lnTo>
                  <a:pt x="1140028" y="531913"/>
                </a:lnTo>
                <a:lnTo>
                  <a:pt x="1136032" y="548127"/>
                </a:lnTo>
                <a:lnTo>
                  <a:pt x="1127938" y="575687"/>
                </a:lnTo>
                <a:lnTo>
                  <a:pt x="1117637" y="599419"/>
                </a:lnTo>
                <a:lnTo>
                  <a:pt x="1112487" y="609371"/>
                </a:lnTo>
                <a:lnTo>
                  <a:pt x="1107336" y="617026"/>
                </a:lnTo>
                <a:lnTo>
                  <a:pt x="1090414" y="620088"/>
                </a:lnTo>
                <a:lnTo>
                  <a:pt x="1070548" y="622385"/>
                </a:lnTo>
                <a:lnTo>
                  <a:pt x="1075698" y="609371"/>
                </a:lnTo>
                <a:lnTo>
                  <a:pt x="1080849" y="597122"/>
                </a:lnTo>
                <a:lnTo>
                  <a:pt x="1087471" y="571094"/>
                </a:lnTo>
                <a:lnTo>
                  <a:pt x="1091885" y="546596"/>
                </a:lnTo>
                <a:lnTo>
                  <a:pt x="1092621" y="521333"/>
                </a:lnTo>
                <a:lnTo>
                  <a:pt x="1092621" y="498367"/>
                </a:lnTo>
                <a:lnTo>
                  <a:pt x="1092621" y="475401"/>
                </a:lnTo>
                <a:lnTo>
                  <a:pt x="1090414" y="433296"/>
                </a:lnTo>
                <a:lnTo>
                  <a:pt x="1080849" y="444014"/>
                </a:lnTo>
                <a:lnTo>
                  <a:pt x="1072019" y="452435"/>
                </a:lnTo>
                <a:lnTo>
                  <a:pt x="1061719" y="460090"/>
                </a:lnTo>
                <a:lnTo>
                  <a:pt x="1049946" y="466980"/>
                </a:lnTo>
                <a:lnTo>
                  <a:pt x="1038174" y="472339"/>
                </a:lnTo>
                <a:lnTo>
                  <a:pt x="1026401" y="477698"/>
                </a:lnTo>
                <a:lnTo>
                  <a:pt x="1002121" y="486119"/>
                </a:lnTo>
                <a:lnTo>
                  <a:pt x="988877" y="489946"/>
                </a:lnTo>
                <a:lnTo>
                  <a:pt x="974897" y="493008"/>
                </a:lnTo>
                <a:lnTo>
                  <a:pt x="958710" y="494539"/>
                </a:lnTo>
                <a:lnTo>
                  <a:pt x="944731" y="495305"/>
                </a:lnTo>
                <a:lnTo>
                  <a:pt x="927808" y="494539"/>
                </a:lnTo>
                <a:lnTo>
                  <a:pt x="912357" y="494539"/>
                </a:lnTo>
                <a:lnTo>
                  <a:pt x="878511" y="488415"/>
                </a:lnTo>
                <a:lnTo>
                  <a:pt x="843194" y="480760"/>
                </a:lnTo>
                <a:lnTo>
                  <a:pt x="809349" y="470042"/>
                </a:lnTo>
                <a:lnTo>
                  <a:pt x="774032" y="457794"/>
                </a:lnTo>
                <a:lnTo>
                  <a:pt x="739450" y="441717"/>
                </a:lnTo>
                <a:lnTo>
                  <a:pt x="705605" y="424110"/>
                </a:lnTo>
                <a:lnTo>
                  <a:pt x="672495" y="403440"/>
                </a:lnTo>
                <a:lnTo>
                  <a:pt x="643064" y="383536"/>
                </a:lnTo>
                <a:lnTo>
                  <a:pt x="615841" y="360570"/>
                </a:lnTo>
                <a:lnTo>
                  <a:pt x="589353" y="336072"/>
                </a:lnTo>
                <a:lnTo>
                  <a:pt x="577581" y="323824"/>
                </a:lnTo>
                <a:lnTo>
                  <a:pt x="567280" y="311575"/>
                </a:lnTo>
                <a:lnTo>
                  <a:pt x="558450" y="299326"/>
                </a:lnTo>
                <a:lnTo>
                  <a:pt x="548885" y="285547"/>
                </a:lnTo>
                <a:lnTo>
                  <a:pt x="542999" y="273298"/>
                </a:lnTo>
                <a:close/>
                <a:moveTo>
                  <a:pt x="761524" y="0"/>
                </a:moveTo>
                <a:lnTo>
                  <a:pt x="787276" y="0"/>
                </a:lnTo>
                <a:lnTo>
                  <a:pt x="813028" y="0"/>
                </a:lnTo>
                <a:lnTo>
                  <a:pt x="839515" y="3062"/>
                </a:lnTo>
                <a:lnTo>
                  <a:pt x="865267" y="8421"/>
                </a:lnTo>
                <a:lnTo>
                  <a:pt x="891019" y="13780"/>
                </a:lnTo>
                <a:lnTo>
                  <a:pt x="917507" y="22201"/>
                </a:lnTo>
                <a:lnTo>
                  <a:pt x="941788" y="32918"/>
                </a:lnTo>
                <a:lnTo>
                  <a:pt x="965332" y="43636"/>
                </a:lnTo>
                <a:lnTo>
                  <a:pt x="988877" y="57415"/>
                </a:lnTo>
                <a:lnTo>
                  <a:pt x="1010950" y="71961"/>
                </a:lnTo>
                <a:lnTo>
                  <a:pt x="1031552" y="89568"/>
                </a:lnTo>
                <a:lnTo>
                  <a:pt x="1052889" y="108707"/>
                </a:lnTo>
                <a:lnTo>
                  <a:pt x="1070548" y="128611"/>
                </a:lnTo>
                <a:lnTo>
                  <a:pt x="1087471" y="150811"/>
                </a:lnTo>
                <a:lnTo>
                  <a:pt x="1104393" y="174543"/>
                </a:lnTo>
                <a:lnTo>
                  <a:pt x="1117637" y="200572"/>
                </a:lnTo>
                <a:lnTo>
                  <a:pt x="1130881" y="228897"/>
                </a:lnTo>
                <a:lnTo>
                  <a:pt x="1141182" y="258753"/>
                </a:lnTo>
                <a:lnTo>
                  <a:pt x="1148540" y="290140"/>
                </a:lnTo>
                <a:lnTo>
                  <a:pt x="1155162" y="322293"/>
                </a:lnTo>
                <a:lnTo>
                  <a:pt x="1158105" y="357508"/>
                </a:lnTo>
                <a:lnTo>
                  <a:pt x="1159576" y="394254"/>
                </a:lnTo>
                <a:lnTo>
                  <a:pt x="1158105" y="433296"/>
                </a:lnTo>
                <a:lnTo>
                  <a:pt x="1153690" y="465449"/>
                </a:lnTo>
                <a:lnTo>
                  <a:pt x="1150011" y="491477"/>
                </a:lnTo>
                <a:lnTo>
                  <a:pt x="1148231" y="498682"/>
                </a:lnTo>
                <a:lnTo>
                  <a:pt x="1149276" y="499316"/>
                </a:lnTo>
                <a:lnTo>
                  <a:pt x="1158841" y="509270"/>
                </a:lnTo>
                <a:lnTo>
                  <a:pt x="1167671" y="519989"/>
                </a:lnTo>
                <a:lnTo>
                  <a:pt x="1171350" y="528412"/>
                </a:lnTo>
                <a:lnTo>
                  <a:pt x="1174293" y="536068"/>
                </a:lnTo>
                <a:lnTo>
                  <a:pt x="1175764" y="544491"/>
                </a:lnTo>
                <a:lnTo>
                  <a:pt x="1175764" y="552147"/>
                </a:lnTo>
                <a:lnTo>
                  <a:pt x="1174293" y="568992"/>
                </a:lnTo>
                <a:lnTo>
                  <a:pt x="1172821" y="585071"/>
                </a:lnTo>
                <a:lnTo>
                  <a:pt x="1169142" y="602681"/>
                </a:lnTo>
                <a:lnTo>
                  <a:pt x="1164728" y="620291"/>
                </a:lnTo>
                <a:lnTo>
                  <a:pt x="1152955" y="656277"/>
                </a:lnTo>
                <a:lnTo>
                  <a:pt x="1147069" y="673122"/>
                </a:lnTo>
                <a:lnTo>
                  <a:pt x="1140447" y="689201"/>
                </a:lnTo>
                <a:lnTo>
                  <a:pt x="1130882" y="706811"/>
                </a:lnTo>
                <a:lnTo>
                  <a:pt x="1125732" y="714468"/>
                </a:lnTo>
                <a:lnTo>
                  <a:pt x="1119846" y="722890"/>
                </a:lnTo>
                <a:lnTo>
                  <a:pt x="1113224" y="729781"/>
                </a:lnTo>
                <a:lnTo>
                  <a:pt x="1105130" y="733609"/>
                </a:lnTo>
                <a:lnTo>
                  <a:pt x="1097037" y="736672"/>
                </a:lnTo>
                <a:lnTo>
                  <a:pt x="1089679" y="737438"/>
                </a:lnTo>
                <a:lnTo>
                  <a:pt x="1076435" y="778784"/>
                </a:lnTo>
                <a:lnTo>
                  <a:pt x="1059512" y="817832"/>
                </a:lnTo>
                <a:lnTo>
                  <a:pt x="1050683" y="836974"/>
                </a:lnTo>
                <a:lnTo>
                  <a:pt x="1041118" y="853819"/>
                </a:lnTo>
                <a:lnTo>
                  <a:pt x="1030817" y="872960"/>
                </a:lnTo>
                <a:lnTo>
                  <a:pt x="1020516" y="889039"/>
                </a:lnTo>
                <a:lnTo>
                  <a:pt x="1007272" y="906649"/>
                </a:lnTo>
                <a:lnTo>
                  <a:pt x="994764" y="923494"/>
                </a:lnTo>
                <a:lnTo>
                  <a:pt x="981520" y="939573"/>
                </a:lnTo>
                <a:lnTo>
                  <a:pt x="977288" y="943977"/>
                </a:lnTo>
                <a:lnTo>
                  <a:pt x="977288" y="960303"/>
                </a:lnTo>
                <a:lnTo>
                  <a:pt x="978761" y="977107"/>
                </a:lnTo>
                <a:lnTo>
                  <a:pt x="980234" y="993147"/>
                </a:lnTo>
                <a:lnTo>
                  <a:pt x="982444" y="1007659"/>
                </a:lnTo>
                <a:lnTo>
                  <a:pt x="986126" y="1022935"/>
                </a:lnTo>
                <a:lnTo>
                  <a:pt x="992018" y="1035920"/>
                </a:lnTo>
                <a:lnTo>
                  <a:pt x="997173" y="1049668"/>
                </a:lnTo>
                <a:lnTo>
                  <a:pt x="1004537" y="1061889"/>
                </a:lnTo>
                <a:lnTo>
                  <a:pt x="1012639" y="1072583"/>
                </a:lnTo>
                <a:lnTo>
                  <a:pt x="1021476" y="1083276"/>
                </a:lnTo>
                <a:lnTo>
                  <a:pt x="1033260" y="1093969"/>
                </a:lnTo>
                <a:lnTo>
                  <a:pt x="1045043" y="1103899"/>
                </a:lnTo>
                <a:lnTo>
                  <a:pt x="1058299" y="1111537"/>
                </a:lnTo>
                <a:lnTo>
                  <a:pt x="1073765" y="1119939"/>
                </a:lnTo>
                <a:lnTo>
                  <a:pt x="1089231" y="1126813"/>
                </a:lnTo>
                <a:lnTo>
                  <a:pt x="1129736" y="1139798"/>
                </a:lnTo>
                <a:lnTo>
                  <a:pt x="1168769" y="1153547"/>
                </a:lnTo>
                <a:lnTo>
                  <a:pt x="1245361" y="1180280"/>
                </a:lnTo>
                <a:lnTo>
                  <a:pt x="1282921" y="1194029"/>
                </a:lnTo>
                <a:lnTo>
                  <a:pt x="1318271" y="1210069"/>
                </a:lnTo>
                <a:lnTo>
                  <a:pt x="1353621" y="1226872"/>
                </a:lnTo>
                <a:lnTo>
                  <a:pt x="1386026" y="1245204"/>
                </a:lnTo>
                <a:lnTo>
                  <a:pt x="1401492" y="1255897"/>
                </a:lnTo>
                <a:lnTo>
                  <a:pt x="1416221" y="1267354"/>
                </a:lnTo>
                <a:lnTo>
                  <a:pt x="1431687" y="1278811"/>
                </a:lnTo>
                <a:lnTo>
                  <a:pt x="1445680" y="1292560"/>
                </a:lnTo>
                <a:lnTo>
                  <a:pt x="1458936" y="1306309"/>
                </a:lnTo>
                <a:lnTo>
                  <a:pt x="1472192" y="1320821"/>
                </a:lnTo>
                <a:lnTo>
                  <a:pt x="1484712" y="1336861"/>
                </a:lnTo>
                <a:lnTo>
                  <a:pt x="1496496" y="1354429"/>
                </a:lnTo>
                <a:lnTo>
                  <a:pt x="1507543" y="1371996"/>
                </a:lnTo>
                <a:lnTo>
                  <a:pt x="1517853" y="1392619"/>
                </a:lnTo>
                <a:lnTo>
                  <a:pt x="1528164" y="1412478"/>
                </a:lnTo>
                <a:lnTo>
                  <a:pt x="1537001" y="1436156"/>
                </a:lnTo>
                <a:lnTo>
                  <a:pt x="1545102" y="1459071"/>
                </a:lnTo>
                <a:lnTo>
                  <a:pt x="1552467" y="1484276"/>
                </a:lnTo>
                <a:lnTo>
                  <a:pt x="1559095" y="1511773"/>
                </a:lnTo>
                <a:lnTo>
                  <a:pt x="1565723" y="1540034"/>
                </a:lnTo>
                <a:lnTo>
                  <a:pt x="1542156" y="1546145"/>
                </a:lnTo>
                <a:lnTo>
                  <a:pt x="1492813" y="1561421"/>
                </a:lnTo>
                <a:lnTo>
                  <a:pt x="1421376" y="1581280"/>
                </a:lnTo>
                <a:lnTo>
                  <a:pt x="1375715" y="1592737"/>
                </a:lnTo>
                <a:lnTo>
                  <a:pt x="1327845" y="1603431"/>
                </a:lnTo>
                <a:lnTo>
                  <a:pt x="1272610" y="1615652"/>
                </a:lnTo>
                <a:lnTo>
                  <a:pt x="1214430" y="1626345"/>
                </a:lnTo>
                <a:lnTo>
                  <a:pt x="1153303" y="1635511"/>
                </a:lnTo>
                <a:lnTo>
                  <a:pt x="1087758" y="1644676"/>
                </a:lnTo>
                <a:lnTo>
                  <a:pt x="1019267" y="1653078"/>
                </a:lnTo>
                <a:lnTo>
                  <a:pt x="947093" y="1658425"/>
                </a:lnTo>
                <a:lnTo>
                  <a:pt x="873447" y="1662244"/>
                </a:lnTo>
                <a:lnTo>
                  <a:pt x="797591" y="1665299"/>
                </a:lnTo>
                <a:lnTo>
                  <a:pt x="726154" y="1663772"/>
                </a:lnTo>
                <a:lnTo>
                  <a:pt x="655453" y="1659952"/>
                </a:lnTo>
                <a:lnTo>
                  <a:pt x="586962" y="1654606"/>
                </a:lnTo>
                <a:lnTo>
                  <a:pt x="517735" y="1647732"/>
                </a:lnTo>
                <a:lnTo>
                  <a:pt x="451453" y="1638566"/>
                </a:lnTo>
                <a:lnTo>
                  <a:pt x="387380" y="1628636"/>
                </a:lnTo>
                <a:lnTo>
                  <a:pt x="326254" y="1617943"/>
                </a:lnTo>
                <a:lnTo>
                  <a:pt x="268810" y="1607250"/>
                </a:lnTo>
                <a:lnTo>
                  <a:pt x="215784" y="1595029"/>
                </a:lnTo>
                <a:lnTo>
                  <a:pt x="166441" y="1584335"/>
                </a:lnTo>
                <a:lnTo>
                  <a:pt x="83957" y="1563712"/>
                </a:lnTo>
                <a:lnTo>
                  <a:pt x="27249" y="1547672"/>
                </a:lnTo>
                <a:lnTo>
                  <a:pt x="0" y="1540034"/>
                </a:lnTo>
                <a:lnTo>
                  <a:pt x="5892" y="1511773"/>
                </a:lnTo>
                <a:lnTo>
                  <a:pt x="13993" y="1485804"/>
                </a:lnTo>
                <a:lnTo>
                  <a:pt x="22094" y="1461362"/>
                </a:lnTo>
                <a:lnTo>
                  <a:pt x="29459" y="1436920"/>
                </a:lnTo>
                <a:lnTo>
                  <a:pt x="39769" y="1415533"/>
                </a:lnTo>
                <a:lnTo>
                  <a:pt x="49343" y="1394910"/>
                </a:lnTo>
                <a:lnTo>
                  <a:pt x="59654" y="1376579"/>
                </a:lnTo>
                <a:lnTo>
                  <a:pt x="71437" y="1357484"/>
                </a:lnTo>
                <a:lnTo>
                  <a:pt x="83221" y="1341444"/>
                </a:lnTo>
                <a:lnTo>
                  <a:pt x="95741" y="1325404"/>
                </a:lnTo>
                <a:lnTo>
                  <a:pt x="108997" y="1310128"/>
                </a:lnTo>
                <a:lnTo>
                  <a:pt x="122253" y="1296379"/>
                </a:lnTo>
                <a:lnTo>
                  <a:pt x="136246" y="1283394"/>
                </a:lnTo>
                <a:lnTo>
                  <a:pt x="150975" y="1271173"/>
                </a:lnTo>
                <a:lnTo>
                  <a:pt x="164968" y="1258952"/>
                </a:lnTo>
                <a:lnTo>
                  <a:pt x="180434" y="1249787"/>
                </a:lnTo>
                <a:lnTo>
                  <a:pt x="212838" y="1229164"/>
                </a:lnTo>
                <a:lnTo>
                  <a:pt x="246716" y="1211596"/>
                </a:lnTo>
                <a:lnTo>
                  <a:pt x="282066" y="1197084"/>
                </a:lnTo>
                <a:lnTo>
                  <a:pt x="318889" y="1181808"/>
                </a:lnTo>
                <a:lnTo>
                  <a:pt x="394009" y="1155074"/>
                </a:lnTo>
                <a:lnTo>
                  <a:pt x="473547" y="1126813"/>
                </a:lnTo>
                <a:lnTo>
                  <a:pt x="492695" y="1118411"/>
                </a:lnTo>
                <a:lnTo>
                  <a:pt x="508897" y="1111537"/>
                </a:lnTo>
                <a:lnTo>
                  <a:pt x="524363" y="1103899"/>
                </a:lnTo>
                <a:lnTo>
                  <a:pt x="537619" y="1095497"/>
                </a:lnTo>
                <a:lnTo>
                  <a:pt x="547930" y="1086331"/>
                </a:lnTo>
                <a:lnTo>
                  <a:pt x="558240" y="1076402"/>
                </a:lnTo>
                <a:lnTo>
                  <a:pt x="565605" y="1067236"/>
                </a:lnTo>
                <a:lnTo>
                  <a:pt x="572233" y="1056543"/>
                </a:lnTo>
                <a:lnTo>
                  <a:pt x="578861" y="1044322"/>
                </a:lnTo>
                <a:lnTo>
                  <a:pt x="582543" y="1032101"/>
                </a:lnTo>
                <a:lnTo>
                  <a:pt x="585489" y="1018352"/>
                </a:lnTo>
                <a:lnTo>
                  <a:pt x="586962" y="1003840"/>
                </a:lnTo>
                <a:lnTo>
                  <a:pt x="588435" y="987800"/>
                </a:lnTo>
                <a:lnTo>
                  <a:pt x="588435" y="970232"/>
                </a:lnTo>
                <a:lnTo>
                  <a:pt x="585548" y="944281"/>
                </a:lnTo>
                <a:lnTo>
                  <a:pt x="569488" y="928854"/>
                </a:lnTo>
                <a:lnTo>
                  <a:pt x="551094" y="909712"/>
                </a:lnTo>
                <a:lnTo>
                  <a:pt x="535642" y="888273"/>
                </a:lnTo>
                <a:lnTo>
                  <a:pt x="520191" y="865304"/>
                </a:lnTo>
                <a:lnTo>
                  <a:pt x="505476" y="842334"/>
                </a:lnTo>
                <a:lnTo>
                  <a:pt x="493703" y="817832"/>
                </a:lnTo>
                <a:lnTo>
                  <a:pt x="481931" y="791800"/>
                </a:lnTo>
                <a:lnTo>
                  <a:pt x="473102" y="765002"/>
                </a:lnTo>
                <a:lnTo>
                  <a:pt x="464272" y="737438"/>
                </a:lnTo>
                <a:lnTo>
                  <a:pt x="459858" y="737438"/>
                </a:lnTo>
                <a:lnTo>
                  <a:pt x="451029" y="736672"/>
                </a:lnTo>
                <a:lnTo>
                  <a:pt x="442199" y="733609"/>
                </a:lnTo>
                <a:lnTo>
                  <a:pt x="435577" y="731312"/>
                </a:lnTo>
                <a:lnTo>
                  <a:pt x="430427" y="725953"/>
                </a:lnTo>
                <a:lnTo>
                  <a:pt x="425276" y="720593"/>
                </a:lnTo>
                <a:lnTo>
                  <a:pt x="419390" y="714468"/>
                </a:lnTo>
                <a:lnTo>
                  <a:pt x="410561" y="699920"/>
                </a:lnTo>
                <a:lnTo>
                  <a:pt x="401732" y="682310"/>
                </a:lnTo>
                <a:lnTo>
                  <a:pt x="393638" y="663168"/>
                </a:lnTo>
                <a:lnTo>
                  <a:pt x="386281" y="643261"/>
                </a:lnTo>
                <a:lnTo>
                  <a:pt x="379659" y="622588"/>
                </a:lnTo>
                <a:lnTo>
                  <a:pt x="374508" y="602681"/>
                </a:lnTo>
                <a:lnTo>
                  <a:pt x="370094" y="575117"/>
                </a:lnTo>
                <a:lnTo>
                  <a:pt x="367886" y="562867"/>
                </a:lnTo>
                <a:lnTo>
                  <a:pt x="367886" y="552147"/>
                </a:lnTo>
                <a:lnTo>
                  <a:pt x="369358" y="536068"/>
                </a:lnTo>
                <a:lnTo>
                  <a:pt x="371565" y="529177"/>
                </a:lnTo>
                <a:lnTo>
                  <a:pt x="374508" y="521521"/>
                </a:lnTo>
                <a:lnTo>
                  <a:pt x="383337" y="509270"/>
                </a:lnTo>
                <a:lnTo>
                  <a:pt x="393638" y="499316"/>
                </a:lnTo>
                <a:lnTo>
                  <a:pt x="401732" y="495488"/>
                </a:lnTo>
                <a:lnTo>
                  <a:pt x="409351" y="493789"/>
                </a:lnTo>
                <a:lnTo>
                  <a:pt x="409089" y="493008"/>
                </a:lnTo>
                <a:lnTo>
                  <a:pt x="395845" y="436358"/>
                </a:lnTo>
                <a:lnTo>
                  <a:pt x="389223" y="406502"/>
                </a:lnTo>
                <a:lnTo>
                  <a:pt x="382601" y="373584"/>
                </a:lnTo>
                <a:lnTo>
                  <a:pt x="378922" y="348321"/>
                </a:lnTo>
                <a:lnTo>
                  <a:pt x="375979" y="325355"/>
                </a:lnTo>
                <a:lnTo>
                  <a:pt x="375243" y="303154"/>
                </a:lnTo>
                <a:lnTo>
                  <a:pt x="375243" y="281719"/>
                </a:lnTo>
                <a:lnTo>
                  <a:pt x="375979" y="262580"/>
                </a:lnTo>
                <a:lnTo>
                  <a:pt x="378922" y="244973"/>
                </a:lnTo>
                <a:lnTo>
                  <a:pt x="381129" y="228897"/>
                </a:lnTo>
                <a:lnTo>
                  <a:pt x="387016" y="212820"/>
                </a:lnTo>
                <a:lnTo>
                  <a:pt x="392166" y="199041"/>
                </a:lnTo>
                <a:lnTo>
                  <a:pt x="397316" y="186026"/>
                </a:lnTo>
                <a:lnTo>
                  <a:pt x="403938" y="174543"/>
                </a:lnTo>
                <a:lnTo>
                  <a:pt x="409825" y="163826"/>
                </a:lnTo>
                <a:lnTo>
                  <a:pt x="417918" y="153108"/>
                </a:lnTo>
                <a:lnTo>
                  <a:pt x="426012" y="145453"/>
                </a:lnTo>
                <a:lnTo>
                  <a:pt x="434841" y="137032"/>
                </a:lnTo>
                <a:lnTo>
                  <a:pt x="442934" y="130142"/>
                </a:lnTo>
                <a:lnTo>
                  <a:pt x="460593" y="117893"/>
                </a:lnTo>
                <a:lnTo>
                  <a:pt x="477516" y="108707"/>
                </a:lnTo>
                <a:lnTo>
                  <a:pt x="494438" y="101817"/>
                </a:lnTo>
                <a:lnTo>
                  <a:pt x="509890" y="96458"/>
                </a:lnTo>
                <a:lnTo>
                  <a:pt x="534906" y="91099"/>
                </a:lnTo>
                <a:lnTo>
                  <a:pt x="542999" y="88037"/>
                </a:lnTo>
                <a:lnTo>
                  <a:pt x="546678" y="87272"/>
                </a:lnTo>
                <a:lnTo>
                  <a:pt x="567280" y="70430"/>
                </a:lnTo>
                <a:lnTo>
                  <a:pt x="588617" y="55884"/>
                </a:lnTo>
                <a:lnTo>
                  <a:pt x="610690" y="42105"/>
                </a:lnTo>
                <a:lnTo>
                  <a:pt x="633499" y="31387"/>
                </a:lnTo>
                <a:lnTo>
                  <a:pt x="658515" y="22201"/>
                </a:lnTo>
                <a:lnTo>
                  <a:pt x="683532" y="13780"/>
                </a:lnTo>
                <a:lnTo>
                  <a:pt x="709284" y="6890"/>
                </a:lnTo>
                <a:lnTo>
                  <a:pt x="734300" y="3062"/>
                </a:lnTo>
                <a:close/>
              </a:path>
            </a:pathLst>
          </a:custGeom>
          <a:solidFill>
            <a:srgbClr val="C00000"/>
          </a:solidFill>
          <a:ln w="12700" cap="rnd">
            <a:noFill/>
            <a:round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defTabSz="913765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15" name="MH_Other_4"/>
          <p:cNvSpPr/>
          <p:nvPr>
            <p:custDataLst>
              <p:tags r:id="rId2"/>
            </p:custDataLst>
          </p:nvPr>
        </p:nvSpPr>
        <p:spPr bwMode="auto">
          <a:xfrm>
            <a:off x="2885362" y="1666692"/>
            <a:ext cx="1435047" cy="1499071"/>
          </a:xfrm>
          <a:custGeom>
            <a:avLst/>
            <a:gdLst>
              <a:gd name="connsiteX0" fmla="*/ 614715 w 1564252"/>
              <a:gd name="connsiteY0" fmla="*/ 936068 h 1633186"/>
              <a:gd name="connsiteX1" fmla="*/ 617758 w 1564252"/>
              <a:gd name="connsiteY1" fmla="*/ 947381 h 1633186"/>
              <a:gd name="connsiteX2" fmla="*/ 617758 w 1564252"/>
              <a:gd name="connsiteY2" fmla="*/ 963454 h 1633186"/>
              <a:gd name="connsiteX3" fmla="*/ 616287 w 1564252"/>
              <a:gd name="connsiteY3" fmla="*/ 979528 h 1633186"/>
              <a:gd name="connsiteX4" fmla="*/ 614817 w 1564252"/>
              <a:gd name="connsiteY4" fmla="*/ 994836 h 1633186"/>
              <a:gd name="connsiteX5" fmla="*/ 611139 w 1564252"/>
              <a:gd name="connsiteY5" fmla="*/ 1009379 h 1633186"/>
              <a:gd name="connsiteX6" fmla="*/ 607462 w 1564252"/>
              <a:gd name="connsiteY6" fmla="*/ 1021625 h 1633186"/>
              <a:gd name="connsiteX7" fmla="*/ 601579 w 1564252"/>
              <a:gd name="connsiteY7" fmla="*/ 1033872 h 1633186"/>
              <a:gd name="connsiteX8" fmla="*/ 595695 w 1564252"/>
              <a:gd name="connsiteY8" fmla="*/ 1046119 h 1633186"/>
              <a:gd name="connsiteX9" fmla="*/ 587606 w 1564252"/>
              <a:gd name="connsiteY9" fmla="*/ 1056834 h 1633186"/>
              <a:gd name="connsiteX10" fmla="*/ 579516 w 1564252"/>
              <a:gd name="connsiteY10" fmla="*/ 1066019 h 1633186"/>
              <a:gd name="connsiteX11" fmla="*/ 569220 w 1564252"/>
              <a:gd name="connsiteY11" fmla="*/ 1075969 h 1633186"/>
              <a:gd name="connsiteX12" fmla="*/ 558924 w 1564252"/>
              <a:gd name="connsiteY12" fmla="*/ 1085154 h 1633186"/>
              <a:gd name="connsiteX13" fmla="*/ 545686 w 1564252"/>
              <a:gd name="connsiteY13" fmla="*/ 1093574 h 1633186"/>
              <a:gd name="connsiteX14" fmla="*/ 533184 w 1564252"/>
              <a:gd name="connsiteY14" fmla="*/ 1101228 h 1633186"/>
              <a:gd name="connsiteX15" fmla="*/ 517740 w 1564252"/>
              <a:gd name="connsiteY15" fmla="*/ 1109647 h 1633186"/>
              <a:gd name="connsiteX16" fmla="*/ 483911 w 1564252"/>
              <a:gd name="connsiteY16" fmla="*/ 1123425 h 1633186"/>
              <a:gd name="connsiteX17" fmla="*/ 406691 w 1564252"/>
              <a:gd name="connsiteY17" fmla="*/ 1150214 h 1633186"/>
              <a:gd name="connsiteX18" fmla="*/ 405955 w 1564252"/>
              <a:gd name="connsiteY18" fmla="*/ 1151745 h 1633186"/>
              <a:gd name="connsiteX19" fmla="*/ 421399 w 1564252"/>
              <a:gd name="connsiteY19" fmla="*/ 1163991 h 1633186"/>
              <a:gd name="connsiteX20" fmla="*/ 438314 w 1564252"/>
              <a:gd name="connsiteY20" fmla="*/ 1176238 h 1633186"/>
              <a:gd name="connsiteX21" fmla="*/ 455964 w 1564252"/>
              <a:gd name="connsiteY21" fmla="*/ 1187719 h 1633186"/>
              <a:gd name="connsiteX22" fmla="*/ 474350 w 1564252"/>
              <a:gd name="connsiteY22" fmla="*/ 1199200 h 1633186"/>
              <a:gd name="connsiteX23" fmla="*/ 494207 w 1564252"/>
              <a:gd name="connsiteY23" fmla="*/ 1209916 h 1633186"/>
              <a:gd name="connsiteX24" fmla="*/ 513328 w 1564252"/>
              <a:gd name="connsiteY24" fmla="*/ 1219101 h 1633186"/>
              <a:gd name="connsiteX25" fmla="*/ 533184 w 1564252"/>
              <a:gd name="connsiteY25" fmla="*/ 1227520 h 1633186"/>
              <a:gd name="connsiteX26" fmla="*/ 555247 w 1564252"/>
              <a:gd name="connsiteY26" fmla="*/ 1236705 h 1633186"/>
              <a:gd name="connsiteX27" fmla="*/ 597902 w 1564252"/>
              <a:gd name="connsiteY27" fmla="*/ 1250482 h 1633186"/>
              <a:gd name="connsiteX28" fmla="*/ 642027 w 1564252"/>
              <a:gd name="connsiteY28" fmla="*/ 1262729 h 1633186"/>
              <a:gd name="connsiteX29" fmla="*/ 687624 w 1564252"/>
              <a:gd name="connsiteY29" fmla="*/ 1271914 h 1633186"/>
              <a:gd name="connsiteX30" fmla="*/ 734691 w 1564252"/>
              <a:gd name="connsiteY30" fmla="*/ 1277272 h 1633186"/>
              <a:gd name="connsiteX31" fmla="*/ 781023 w 1564252"/>
              <a:gd name="connsiteY31" fmla="*/ 1280333 h 1633186"/>
              <a:gd name="connsiteX32" fmla="*/ 826619 w 1564252"/>
              <a:gd name="connsiteY32" fmla="*/ 1280333 h 1633186"/>
              <a:gd name="connsiteX33" fmla="*/ 872216 w 1564252"/>
              <a:gd name="connsiteY33" fmla="*/ 1277272 h 1633186"/>
              <a:gd name="connsiteX34" fmla="*/ 895750 w 1564252"/>
              <a:gd name="connsiteY34" fmla="*/ 1274975 h 1633186"/>
              <a:gd name="connsiteX35" fmla="*/ 917812 w 1564252"/>
              <a:gd name="connsiteY35" fmla="*/ 1270383 h 1633186"/>
              <a:gd name="connsiteX36" fmla="*/ 938404 w 1564252"/>
              <a:gd name="connsiteY36" fmla="*/ 1266556 h 1633186"/>
              <a:gd name="connsiteX37" fmla="*/ 960467 w 1564252"/>
              <a:gd name="connsiteY37" fmla="*/ 1261198 h 1633186"/>
              <a:gd name="connsiteX38" fmla="*/ 981794 w 1564252"/>
              <a:gd name="connsiteY38" fmla="*/ 1255840 h 1633186"/>
              <a:gd name="connsiteX39" fmla="*/ 1000916 w 1564252"/>
              <a:gd name="connsiteY39" fmla="*/ 1248952 h 1633186"/>
              <a:gd name="connsiteX40" fmla="*/ 1021507 w 1564252"/>
              <a:gd name="connsiteY40" fmla="*/ 1240532 h 1633186"/>
              <a:gd name="connsiteX41" fmla="*/ 1039893 w 1564252"/>
              <a:gd name="connsiteY41" fmla="*/ 1232878 h 1633186"/>
              <a:gd name="connsiteX42" fmla="*/ 1058279 w 1564252"/>
              <a:gd name="connsiteY42" fmla="*/ 1222928 h 1633186"/>
              <a:gd name="connsiteX43" fmla="*/ 1076664 w 1564252"/>
              <a:gd name="connsiteY43" fmla="*/ 1212212 h 1633186"/>
              <a:gd name="connsiteX44" fmla="*/ 1095786 w 1564252"/>
              <a:gd name="connsiteY44" fmla="*/ 1197669 h 1633186"/>
              <a:gd name="connsiteX45" fmla="*/ 1115642 w 1564252"/>
              <a:gd name="connsiteY45" fmla="*/ 1182361 h 1633186"/>
              <a:gd name="connsiteX46" fmla="*/ 1154620 w 1564252"/>
              <a:gd name="connsiteY46" fmla="*/ 1150214 h 1633186"/>
              <a:gd name="connsiteX47" fmla="*/ 1116377 w 1564252"/>
              <a:gd name="connsiteY47" fmla="*/ 1136437 h 1633186"/>
              <a:gd name="connsiteX48" fmla="*/ 1077400 w 1564252"/>
              <a:gd name="connsiteY48" fmla="*/ 1123425 h 1633186"/>
              <a:gd name="connsiteX49" fmla="*/ 1063427 w 1564252"/>
              <a:gd name="connsiteY49" fmla="*/ 1118067 h 1633186"/>
              <a:gd name="connsiteX50" fmla="*/ 1050189 w 1564252"/>
              <a:gd name="connsiteY50" fmla="*/ 1111178 h 1633186"/>
              <a:gd name="connsiteX51" fmla="*/ 1037687 w 1564252"/>
              <a:gd name="connsiteY51" fmla="*/ 1104289 h 1633186"/>
              <a:gd name="connsiteX52" fmla="*/ 1025920 w 1564252"/>
              <a:gd name="connsiteY52" fmla="*/ 1095870 h 1633186"/>
              <a:gd name="connsiteX53" fmla="*/ 1015624 w 1564252"/>
              <a:gd name="connsiteY53" fmla="*/ 1088216 h 1633186"/>
              <a:gd name="connsiteX54" fmla="*/ 1004593 w 1564252"/>
              <a:gd name="connsiteY54" fmla="*/ 1078266 h 1633186"/>
              <a:gd name="connsiteX55" fmla="*/ 995768 w 1564252"/>
              <a:gd name="connsiteY55" fmla="*/ 1069081 h 1633186"/>
              <a:gd name="connsiteX56" fmla="*/ 986942 w 1564252"/>
              <a:gd name="connsiteY56" fmla="*/ 1058365 h 1633186"/>
              <a:gd name="connsiteX57" fmla="*/ 978853 w 1564252"/>
              <a:gd name="connsiteY57" fmla="*/ 1047649 h 1633186"/>
              <a:gd name="connsiteX58" fmla="*/ 972234 w 1564252"/>
              <a:gd name="connsiteY58" fmla="*/ 1035403 h 1633186"/>
              <a:gd name="connsiteX59" fmla="*/ 965615 w 1564252"/>
              <a:gd name="connsiteY59" fmla="*/ 1023156 h 1633186"/>
              <a:gd name="connsiteX60" fmla="*/ 960467 w 1564252"/>
              <a:gd name="connsiteY60" fmla="*/ 1009379 h 1633186"/>
              <a:gd name="connsiteX61" fmla="*/ 956790 w 1564252"/>
              <a:gd name="connsiteY61" fmla="*/ 995602 h 1633186"/>
              <a:gd name="connsiteX62" fmla="*/ 953113 w 1564252"/>
              <a:gd name="connsiteY62" fmla="*/ 982590 h 1633186"/>
              <a:gd name="connsiteX63" fmla="*/ 948700 w 1564252"/>
              <a:gd name="connsiteY63" fmla="*/ 966516 h 1633186"/>
              <a:gd name="connsiteX64" fmla="*/ 947965 w 1564252"/>
              <a:gd name="connsiteY64" fmla="*/ 951208 h 1633186"/>
              <a:gd name="connsiteX65" fmla="*/ 945327 w 1564252"/>
              <a:gd name="connsiteY65" fmla="*/ 940685 h 1633186"/>
              <a:gd name="connsiteX66" fmla="*/ 935167 w 1564252"/>
              <a:gd name="connsiteY66" fmla="*/ 948040 h 1633186"/>
              <a:gd name="connsiteX67" fmla="*/ 918245 w 1564252"/>
              <a:gd name="connsiteY67" fmla="*/ 958760 h 1633186"/>
              <a:gd name="connsiteX68" fmla="*/ 899850 w 1564252"/>
              <a:gd name="connsiteY68" fmla="*/ 967948 h 1633186"/>
              <a:gd name="connsiteX69" fmla="*/ 875570 w 1564252"/>
              <a:gd name="connsiteY69" fmla="*/ 979433 h 1633186"/>
              <a:gd name="connsiteX70" fmla="*/ 862326 w 1564252"/>
              <a:gd name="connsiteY70" fmla="*/ 984792 h 1633186"/>
              <a:gd name="connsiteX71" fmla="*/ 849082 w 1564252"/>
              <a:gd name="connsiteY71" fmla="*/ 987089 h 1633186"/>
              <a:gd name="connsiteX72" fmla="*/ 835102 w 1564252"/>
              <a:gd name="connsiteY72" fmla="*/ 990152 h 1633186"/>
              <a:gd name="connsiteX73" fmla="*/ 820387 w 1564252"/>
              <a:gd name="connsiteY73" fmla="*/ 992449 h 1633186"/>
              <a:gd name="connsiteX74" fmla="*/ 806407 w 1564252"/>
              <a:gd name="connsiteY74" fmla="*/ 993980 h 1633186"/>
              <a:gd name="connsiteX75" fmla="*/ 790956 w 1564252"/>
              <a:gd name="connsiteY75" fmla="*/ 993980 h 1633186"/>
              <a:gd name="connsiteX76" fmla="*/ 774033 w 1564252"/>
              <a:gd name="connsiteY76" fmla="*/ 993980 h 1633186"/>
              <a:gd name="connsiteX77" fmla="*/ 755639 w 1564252"/>
              <a:gd name="connsiteY77" fmla="*/ 990918 h 1633186"/>
              <a:gd name="connsiteX78" fmla="*/ 728415 w 1564252"/>
              <a:gd name="connsiteY78" fmla="*/ 987089 h 1633186"/>
              <a:gd name="connsiteX79" fmla="*/ 702663 w 1564252"/>
              <a:gd name="connsiteY79" fmla="*/ 980198 h 1633186"/>
              <a:gd name="connsiteX80" fmla="*/ 677647 w 1564252"/>
              <a:gd name="connsiteY80" fmla="*/ 971010 h 1633186"/>
              <a:gd name="connsiteX81" fmla="*/ 652630 w 1564252"/>
              <a:gd name="connsiteY81" fmla="*/ 960291 h 1633186"/>
              <a:gd name="connsiteX82" fmla="*/ 630557 w 1564252"/>
              <a:gd name="connsiteY82" fmla="*/ 946509 h 1633186"/>
              <a:gd name="connsiteX83" fmla="*/ 601637 w 1564252"/>
              <a:gd name="connsiteY83" fmla="*/ 211172 h 1633186"/>
              <a:gd name="connsiteX84" fmla="*/ 583954 w 1564252"/>
              <a:gd name="connsiteY84" fmla="*/ 229535 h 1633186"/>
              <a:gd name="connsiteX85" fmla="*/ 567009 w 1564252"/>
              <a:gd name="connsiteY85" fmla="*/ 251723 h 1633186"/>
              <a:gd name="connsiteX86" fmla="*/ 552274 w 1564252"/>
              <a:gd name="connsiteY86" fmla="*/ 273146 h 1633186"/>
              <a:gd name="connsiteX87" fmla="*/ 539749 w 1564252"/>
              <a:gd name="connsiteY87" fmla="*/ 294570 h 1633186"/>
              <a:gd name="connsiteX88" fmla="*/ 527961 w 1564252"/>
              <a:gd name="connsiteY88" fmla="*/ 319053 h 1633186"/>
              <a:gd name="connsiteX89" fmla="*/ 518384 w 1564252"/>
              <a:gd name="connsiteY89" fmla="*/ 342007 h 1633186"/>
              <a:gd name="connsiteX90" fmla="*/ 511016 w 1564252"/>
              <a:gd name="connsiteY90" fmla="*/ 368021 h 1633186"/>
              <a:gd name="connsiteX91" fmla="*/ 504385 w 1564252"/>
              <a:gd name="connsiteY91" fmla="*/ 391739 h 1633186"/>
              <a:gd name="connsiteX92" fmla="*/ 499228 w 1564252"/>
              <a:gd name="connsiteY92" fmla="*/ 417753 h 1633186"/>
              <a:gd name="connsiteX93" fmla="*/ 494808 w 1564252"/>
              <a:gd name="connsiteY93" fmla="*/ 443767 h 1633186"/>
              <a:gd name="connsiteX94" fmla="*/ 494071 w 1564252"/>
              <a:gd name="connsiteY94" fmla="*/ 470546 h 1633186"/>
              <a:gd name="connsiteX95" fmla="*/ 492597 w 1564252"/>
              <a:gd name="connsiteY95" fmla="*/ 497325 h 1633186"/>
              <a:gd name="connsiteX96" fmla="*/ 491124 w 1564252"/>
              <a:gd name="connsiteY96" fmla="*/ 523339 h 1633186"/>
              <a:gd name="connsiteX97" fmla="*/ 492597 w 1564252"/>
              <a:gd name="connsiteY97" fmla="*/ 550118 h 1633186"/>
              <a:gd name="connsiteX98" fmla="*/ 496281 w 1564252"/>
              <a:gd name="connsiteY98" fmla="*/ 602911 h 1633186"/>
              <a:gd name="connsiteX99" fmla="*/ 499228 w 1564252"/>
              <a:gd name="connsiteY99" fmla="*/ 625864 h 1633186"/>
              <a:gd name="connsiteX100" fmla="*/ 504385 w 1564252"/>
              <a:gd name="connsiteY100" fmla="*/ 650348 h 1633186"/>
              <a:gd name="connsiteX101" fmla="*/ 511753 w 1564252"/>
              <a:gd name="connsiteY101" fmla="*/ 676362 h 1633186"/>
              <a:gd name="connsiteX102" fmla="*/ 521331 w 1564252"/>
              <a:gd name="connsiteY102" fmla="*/ 703141 h 1633186"/>
              <a:gd name="connsiteX103" fmla="*/ 540486 w 1564252"/>
              <a:gd name="connsiteY103" fmla="*/ 757464 h 1633186"/>
              <a:gd name="connsiteX104" fmla="*/ 562589 w 1564252"/>
              <a:gd name="connsiteY104" fmla="*/ 811022 h 1633186"/>
              <a:gd name="connsiteX105" fmla="*/ 583954 w 1564252"/>
              <a:gd name="connsiteY105" fmla="*/ 863815 h 1633186"/>
              <a:gd name="connsiteX106" fmla="*/ 586624 w 1564252"/>
              <a:gd name="connsiteY106" fmla="*/ 872686 h 1633186"/>
              <a:gd name="connsiteX107" fmla="*/ 589354 w 1564252"/>
              <a:gd name="connsiteY107" fmla="*/ 876068 h 1633186"/>
              <a:gd name="connsiteX108" fmla="*/ 607748 w 1564252"/>
              <a:gd name="connsiteY108" fmla="*/ 892147 h 1633186"/>
              <a:gd name="connsiteX109" fmla="*/ 625407 w 1564252"/>
              <a:gd name="connsiteY109" fmla="*/ 908992 h 1633186"/>
              <a:gd name="connsiteX110" fmla="*/ 645273 w 1564252"/>
              <a:gd name="connsiteY110" fmla="*/ 922008 h 1633186"/>
              <a:gd name="connsiteX111" fmla="*/ 665874 w 1564252"/>
              <a:gd name="connsiteY111" fmla="*/ 932727 h 1633186"/>
              <a:gd name="connsiteX112" fmla="*/ 687947 w 1564252"/>
              <a:gd name="connsiteY112" fmla="*/ 944212 h 1633186"/>
              <a:gd name="connsiteX113" fmla="*/ 710021 w 1564252"/>
              <a:gd name="connsiteY113" fmla="*/ 951869 h 1633186"/>
              <a:gd name="connsiteX114" fmla="*/ 735037 w 1564252"/>
              <a:gd name="connsiteY114" fmla="*/ 958760 h 1633186"/>
              <a:gd name="connsiteX115" fmla="*/ 759317 w 1564252"/>
              <a:gd name="connsiteY115" fmla="*/ 962588 h 1633186"/>
              <a:gd name="connsiteX116" fmla="*/ 775504 w 1564252"/>
              <a:gd name="connsiteY116" fmla="*/ 964119 h 1633186"/>
              <a:gd name="connsiteX117" fmla="*/ 790956 w 1564252"/>
              <a:gd name="connsiteY117" fmla="*/ 964119 h 1633186"/>
              <a:gd name="connsiteX118" fmla="*/ 818179 w 1564252"/>
              <a:gd name="connsiteY118" fmla="*/ 962588 h 1633186"/>
              <a:gd name="connsiteX119" fmla="*/ 842460 w 1564252"/>
              <a:gd name="connsiteY119" fmla="*/ 958760 h 1633186"/>
              <a:gd name="connsiteX120" fmla="*/ 866005 w 1564252"/>
              <a:gd name="connsiteY120" fmla="*/ 951869 h 1633186"/>
              <a:gd name="connsiteX121" fmla="*/ 888078 w 1564252"/>
              <a:gd name="connsiteY121" fmla="*/ 942681 h 1633186"/>
              <a:gd name="connsiteX122" fmla="*/ 909415 w 1564252"/>
              <a:gd name="connsiteY122" fmla="*/ 930430 h 1633186"/>
              <a:gd name="connsiteX123" fmla="*/ 930017 w 1564252"/>
              <a:gd name="connsiteY123" fmla="*/ 916648 h 1633186"/>
              <a:gd name="connsiteX124" fmla="*/ 948411 w 1564252"/>
              <a:gd name="connsiteY124" fmla="*/ 900569 h 1633186"/>
              <a:gd name="connsiteX125" fmla="*/ 966070 w 1564252"/>
              <a:gd name="connsiteY125" fmla="*/ 881428 h 1633186"/>
              <a:gd name="connsiteX126" fmla="*/ 981534 w 1564252"/>
              <a:gd name="connsiteY126" fmla="*/ 863872 h 1633186"/>
              <a:gd name="connsiteX127" fmla="*/ 989905 w 1564252"/>
              <a:gd name="connsiteY127" fmla="*/ 835506 h 1633186"/>
              <a:gd name="connsiteX128" fmla="*/ 1009797 w 1564252"/>
              <a:gd name="connsiteY128" fmla="*/ 775062 h 1633186"/>
              <a:gd name="connsiteX129" fmla="*/ 1020111 w 1564252"/>
              <a:gd name="connsiteY129" fmla="*/ 742162 h 1633186"/>
              <a:gd name="connsiteX130" fmla="*/ 1028952 w 1564252"/>
              <a:gd name="connsiteY130" fmla="*/ 706967 h 1633186"/>
              <a:gd name="connsiteX131" fmla="*/ 1037057 w 1564252"/>
              <a:gd name="connsiteY131" fmla="*/ 673302 h 1633186"/>
              <a:gd name="connsiteX132" fmla="*/ 1043687 w 1564252"/>
              <a:gd name="connsiteY132" fmla="*/ 639637 h 1633186"/>
              <a:gd name="connsiteX133" fmla="*/ 1047371 w 1564252"/>
              <a:gd name="connsiteY133" fmla="*/ 608267 h 1633186"/>
              <a:gd name="connsiteX134" fmla="*/ 1047371 w 1564252"/>
              <a:gd name="connsiteY134" fmla="*/ 593730 h 1633186"/>
              <a:gd name="connsiteX135" fmla="*/ 1047371 w 1564252"/>
              <a:gd name="connsiteY135" fmla="*/ 578427 h 1633186"/>
              <a:gd name="connsiteX136" fmla="*/ 1045898 w 1564252"/>
              <a:gd name="connsiteY136" fmla="*/ 566185 h 1633186"/>
              <a:gd name="connsiteX137" fmla="*/ 1044424 w 1564252"/>
              <a:gd name="connsiteY137" fmla="*/ 554709 h 1633186"/>
              <a:gd name="connsiteX138" fmla="*/ 1042214 w 1564252"/>
              <a:gd name="connsiteY138" fmla="*/ 542467 h 1633186"/>
              <a:gd name="connsiteX139" fmla="*/ 1038530 w 1564252"/>
              <a:gd name="connsiteY139" fmla="*/ 532520 h 1633186"/>
              <a:gd name="connsiteX140" fmla="*/ 1033373 w 1564252"/>
              <a:gd name="connsiteY140" fmla="*/ 524869 h 1633186"/>
              <a:gd name="connsiteX141" fmla="*/ 1025269 w 1564252"/>
              <a:gd name="connsiteY141" fmla="*/ 517983 h 1633186"/>
              <a:gd name="connsiteX142" fmla="*/ 1017164 w 1564252"/>
              <a:gd name="connsiteY142" fmla="*/ 511097 h 1633186"/>
              <a:gd name="connsiteX143" fmla="*/ 1008323 w 1564252"/>
              <a:gd name="connsiteY143" fmla="*/ 507272 h 1633186"/>
              <a:gd name="connsiteX144" fmla="*/ 977380 w 1564252"/>
              <a:gd name="connsiteY144" fmla="*/ 497325 h 1633186"/>
              <a:gd name="connsiteX145" fmla="*/ 945699 w 1564252"/>
              <a:gd name="connsiteY145" fmla="*/ 485083 h 1633186"/>
              <a:gd name="connsiteX146" fmla="*/ 914756 w 1564252"/>
              <a:gd name="connsiteY146" fmla="*/ 472841 h 1633186"/>
              <a:gd name="connsiteX147" fmla="*/ 884549 w 1564252"/>
              <a:gd name="connsiteY147" fmla="*/ 461365 h 1633186"/>
              <a:gd name="connsiteX148" fmla="*/ 855816 w 1564252"/>
              <a:gd name="connsiteY148" fmla="*/ 446062 h 1633186"/>
              <a:gd name="connsiteX149" fmla="*/ 828556 w 1564252"/>
              <a:gd name="connsiteY149" fmla="*/ 431525 h 1633186"/>
              <a:gd name="connsiteX150" fmla="*/ 801296 w 1564252"/>
              <a:gd name="connsiteY150" fmla="*/ 414693 h 1633186"/>
              <a:gd name="connsiteX151" fmla="*/ 775510 w 1564252"/>
              <a:gd name="connsiteY151" fmla="*/ 397095 h 1633186"/>
              <a:gd name="connsiteX152" fmla="*/ 748987 w 1564252"/>
              <a:gd name="connsiteY152" fmla="*/ 378732 h 1633186"/>
              <a:gd name="connsiteX153" fmla="*/ 724674 w 1564252"/>
              <a:gd name="connsiteY153" fmla="*/ 359604 h 1633186"/>
              <a:gd name="connsiteX154" fmla="*/ 702571 w 1564252"/>
              <a:gd name="connsiteY154" fmla="*/ 338181 h 1633186"/>
              <a:gd name="connsiteX155" fmla="*/ 679732 w 1564252"/>
              <a:gd name="connsiteY155" fmla="*/ 315228 h 1633186"/>
              <a:gd name="connsiteX156" fmla="*/ 657630 w 1564252"/>
              <a:gd name="connsiteY156" fmla="*/ 292274 h 1633186"/>
              <a:gd name="connsiteX157" fmla="*/ 638474 w 1564252"/>
              <a:gd name="connsiteY157" fmla="*/ 266260 h 1633186"/>
              <a:gd name="connsiteX158" fmla="*/ 620055 w 1564252"/>
              <a:gd name="connsiteY158" fmla="*/ 239481 h 1633186"/>
              <a:gd name="connsiteX159" fmla="*/ 713623 w 1564252"/>
              <a:gd name="connsiteY159" fmla="*/ 0 h 1633186"/>
              <a:gd name="connsiteX160" fmla="*/ 745303 w 1564252"/>
              <a:gd name="connsiteY160" fmla="*/ 0 h 1633186"/>
              <a:gd name="connsiteX161" fmla="*/ 776247 w 1564252"/>
              <a:gd name="connsiteY161" fmla="*/ 1530 h 1633186"/>
              <a:gd name="connsiteX162" fmla="*/ 808664 w 1564252"/>
              <a:gd name="connsiteY162" fmla="*/ 5356 h 1633186"/>
              <a:gd name="connsiteX163" fmla="*/ 840344 w 1564252"/>
              <a:gd name="connsiteY163" fmla="*/ 10712 h 1633186"/>
              <a:gd name="connsiteX164" fmla="*/ 872761 w 1564252"/>
              <a:gd name="connsiteY164" fmla="*/ 17598 h 1633186"/>
              <a:gd name="connsiteX165" fmla="*/ 904441 w 1564252"/>
              <a:gd name="connsiteY165" fmla="*/ 26779 h 1633186"/>
              <a:gd name="connsiteX166" fmla="*/ 933911 w 1564252"/>
              <a:gd name="connsiteY166" fmla="*/ 36726 h 1633186"/>
              <a:gd name="connsiteX167" fmla="*/ 964118 w 1564252"/>
              <a:gd name="connsiteY167" fmla="*/ 48202 h 1633186"/>
              <a:gd name="connsiteX168" fmla="*/ 994325 w 1564252"/>
              <a:gd name="connsiteY168" fmla="*/ 61974 h 1633186"/>
              <a:gd name="connsiteX169" fmla="*/ 1021585 w 1564252"/>
              <a:gd name="connsiteY169" fmla="*/ 77277 h 1633186"/>
              <a:gd name="connsiteX170" fmla="*/ 1047371 w 1564252"/>
              <a:gd name="connsiteY170" fmla="*/ 93344 h 1633186"/>
              <a:gd name="connsiteX171" fmla="*/ 1072421 w 1564252"/>
              <a:gd name="connsiteY171" fmla="*/ 110942 h 1633186"/>
              <a:gd name="connsiteX172" fmla="*/ 1095260 w 1564252"/>
              <a:gd name="connsiteY172" fmla="*/ 130070 h 1633186"/>
              <a:gd name="connsiteX173" fmla="*/ 1107048 w 1564252"/>
              <a:gd name="connsiteY173" fmla="*/ 140781 h 1633186"/>
              <a:gd name="connsiteX174" fmla="*/ 1117363 w 1564252"/>
              <a:gd name="connsiteY174" fmla="*/ 153023 h 1633186"/>
              <a:gd name="connsiteX175" fmla="*/ 1137255 w 1564252"/>
              <a:gd name="connsiteY175" fmla="*/ 175977 h 1633186"/>
              <a:gd name="connsiteX176" fmla="*/ 1154200 w 1564252"/>
              <a:gd name="connsiteY176" fmla="*/ 201225 h 1633186"/>
              <a:gd name="connsiteX177" fmla="*/ 1168198 w 1564252"/>
              <a:gd name="connsiteY177" fmla="*/ 228770 h 1633186"/>
              <a:gd name="connsiteX178" fmla="*/ 1179986 w 1564252"/>
              <a:gd name="connsiteY178" fmla="*/ 255549 h 1633186"/>
              <a:gd name="connsiteX179" fmla="*/ 1190301 w 1564252"/>
              <a:gd name="connsiteY179" fmla="*/ 283858 h 1633186"/>
              <a:gd name="connsiteX180" fmla="*/ 1198405 w 1564252"/>
              <a:gd name="connsiteY180" fmla="*/ 313697 h 1633186"/>
              <a:gd name="connsiteX181" fmla="*/ 1203562 w 1564252"/>
              <a:gd name="connsiteY181" fmla="*/ 343537 h 1633186"/>
              <a:gd name="connsiteX182" fmla="*/ 1207246 w 1564252"/>
              <a:gd name="connsiteY182" fmla="*/ 374142 h 1633186"/>
              <a:gd name="connsiteX183" fmla="*/ 1210193 w 1564252"/>
              <a:gd name="connsiteY183" fmla="*/ 405511 h 1633186"/>
              <a:gd name="connsiteX184" fmla="*/ 1210193 w 1564252"/>
              <a:gd name="connsiteY184" fmla="*/ 436881 h 1633186"/>
              <a:gd name="connsiteX185" fmla="*/ 1210193 w 1564252"/>
              <a:gd name="connsiteY185" fmla="*/ 467486 h 1633186"/>
              <a:gd name="connsiteX186" fmla="*/ 1208720 w 1564252"/>
              <a:gd name="connsiteY186" fmla="*/ 498855 h 1633186"/>
              <a:gd name="connsiteX187" fmla="*/ 1205036 w 1564252"/>
              <a:gd name="connsiteY187" fmla="*/ 530225 h 1633186"/>
              <a:gd name="connsiteX188" fmla="*/ 1201352 w 1564252"/>
              <a:gd name="connsiteY188" fmla="*/ 560830 h 1633186"/>
              <a:gd name="connsiteX189" fmla="*/ 1196932 w 1564252"/>
              <a:gd name="connsiteY189" fmla="*/ 590669 h 1633186"/>
              <a:gd name="connsiteX190" fmla="*/ 1186617 w 1564252"/>
              <a:gd name="connsiteY190" fmla="*/ 655704 h 1633186"/>
              <a:gd name="connsiteX191" fmla="*/ 1179986 w 1564252"/>
              <a:gd name="connsiteY191" fmla="*/ 690899 h 1633186"/>
              <a:gd name="connsiteX192" fmla="*/ 1174829 w 1564252"/>
              <a:gd name="connsiteY192" fmla="*/ 726095 h 1633186"/>
              <a:gd name="connsiteX193" fmla="*/ 1171145 w 1564252"/>
              <a:gd name="connsiteY193" fmla="*/ 762820 h 1633186"/>
              <a:gd name="connsiteX194" fmla="*/ 1168198 w 1564252"/>
              <a:gd name="connsiteY194" fmla="*/ 798015 h 1633186"/>
              <a:gd name="connsiteX195" fmla="*/ 1168198 w 1564252"/>
              <a:gd name="connsiteY195" fmla="*/ 833976 h 1633186"/>
              <a:gd name="connsiteX196" fmla="*/ 1169672 w 1564252"/>
              <a:gd name="connsiteY196" fmla="*/ 869171 h 1633186"/>
              <a:gd name="connsiteX197" fmla="*/ 1171145 w 1564252"/>
              <a:gd name="connsiteY197" fmla="*/ 886004 h 1633186"/>
              <a:gd name="connsiteX198" fmla="*/ 1173356 w 1564252"/>
              <a:gd name="connsiteY198" fmla="*/ 903601 h 1633186"/>
              <a:gd name="connsiteX199" fmla="*/ 1177776 w 1564252"/>
              <a:gd name="connsiteY199" fmla="*/ 919669 h 1633186"/>
              <a:gd name="connsiteX200" fmla="*/ 1181460 w 1564252"/>
              <a:gd name="connsiteY200" fmla="*/ 935736 h 1633186"/>
              <a:gd name="connsiteX201" fmla="*/ 1186617 w 1564252"/>
              <a:gd name="connsiteY201" fmla="*/ 950273 h 1633186"/>
              <a:gd name="connsiteX202" fmla="*/ 1191774 w 1564252"/>
              <a:gd name="connsiteY202" fmla="*/ 965576 h 1633186"/>
              <a:gd name="connsiteX203" fmla="*/ 1199879 w 1564252"/>
              <a:gd name="connsiteY203" fmla="*/ 980113 h 1633186"/>
              <a:gd name="connsiteX204" fmla="*/ 1207246 w 1564252"/>
              <a:gd name="connsiteY204" fmla="*/ 993885 h 1633186"/>
              <a:gd name="connsiteX205" fmla="*/ 1216824 w 1564252"/>
              <a:gd name="connsiteY205" fmla="*/ 1007657 h 1633186"/>
              <a:gd name="connsiteX206" fmla="*/ 1227138 w 1564252"/>
              <a:gd name="connsiteY206" fmla="*/ 1019899 h 1633186"/>
              <a:gd name="connsiteX207" fmla="*/ 1238926 w 1564252"/>
              <a:gd name="connsiteY207" fmla="*/ 1031376 h 1633186"/>
              <a:gd name="connsiteX208" fmla="*/ 1252188 w 1564252"/>
              <a:gd name="connsiteY208" fmla="*/ 1042852 h 1633186"/>
              <a:gd name="connsiteX209" fmla="*/ 1266186 w 1564252"/>
              <a:gd name="connsiteY209" fmla="*/ 1052034 h 1633186"/>
              <a:gd name="connsiteX210" fmla="*/ 1281658 w 1564252"/>
              <a:gd name="connsiteY210" fmla="*/ 1061215 h 1633186"/>
              <a:gd name="connsiteX211" fmla="*/ 1298603 w 1564252"/>
              <a:gd name="connsiteY211" fmla="*/ 1069631 h 1633186"/>
              <a:gd name="connsiteX212" fmla="*/ 1317022 w 1564252"/>
              <a:gd name="connsiteY212" fmla="*/ 1076517 h 1633186"/>
              <a:gd name="connsiteX213" fmla="*/ 1298603 w 1564252"/>
              <a:gd name="connsiteY213" fmla="*/ 1081873 h 1633186"/>
              <a:gd name="connsiteX214" fmla="*/ 1281658 w 1564252"/>
              <a:gd name="connsiteY214" fmla="*/ 1083403 h 1633186"/>
              <a:gd name="connsiteX215" fmla="*/ 1266186 w 1564252"/>
              <a:gd name="connsiteY215" fmla="*/ 1083403 h 1633186"/>
              <a:gd name="connsiteX216" fmla="*/ 1252188 w 1564252"/>
              <a:gd name="connsiteY216" fmla="*/ 1081873 h 1633186"/>
              <a:gd name="connsiteX217" fmla="*/ 1238926 w 1564252"/>
              <a:gd name="connsiteY217" fmla="*/ 1078048 h 1633186"/>
              <a:gd name="connsiteX218" fmla="*/ 1227138 w 1564252"/>
              <a:gd name="connsiteY218" fmla="*/ 1074987 h 1633186"/>
              <a:gd name="connsiteX219" fmla="*/ 1210193 w 1564252"/>
              <a:gd name="connsiteY219" fmla="*/ 1066571 h 1633186"/>
              <a:gd name="connsiteX220" fmla="*/ 1213877 w 1564252"/>
              <a:gd name="connsiteY220" fmla="*/ 1071927 h 1633186"/>
              <a:gd name="connsiteX221" fmla="*/ 1219034 w 1564252"/>
              <a:gd name="connsiteY221" fmla="*/ 1078048 h 1633186"/>
              <a:gd name="connsiteX222" fmla="*/ 1232296 w 1564252"/>
              <a:gd name="connsiteY222" fmla="*/ 1088759 h 1633186"/>
              <a:gd name="connsiteX223" fmla="*/ 1246294 w 1564252"/>
              <a:gd name="connsiteY223" fmla="*/ 1096410 h 1633186"/>
              <a:gd name="connsiteX224" fmla="*/ 1262503 w 1564252"/>
              <a:gd name="connsiteY224" fmla="*/ 1103296 h 1633186"/>
              <a:gd name="connsiteX225" fmla="*/ 1279448 w 1564252"/>
              <a:gd name="connsiteY225" fmla="*/ 1108652 h 1633186"/>
              <a:gd name="connsiteX226" fmla="*/ 1296393 w 1564252"/>
              <a:gd name="connsiteY226" fmla="*/ 1113243 h 1633186"/>
              <a:gd name="connsiteX227" fmla="*/ 1311865 w 1564252"/>
              <a:gd name="connsiteY227" fmla="*/ 1114008 h 1633186"/>
              <a:gd name="connsiteX228" fmla="*/ 1325863 w 1564252"/>
              <a:gd name="connsiteY228" fmla="*/ 1115538 h 1633186"/>
              <a:gd name="connsiteX229" fmla="*/ 1308918 w 1564252"/>
              <a:gd name="connsiteY229" fmla="*/ 1120894 h 1633186"/>
              <a:gd name="connsiteX230" fmla="*/ 1291236 w 1564252"/>
              <a:gd name="connsiteY230" fmla="*/ 1126250 h 1633186"/>
              <a:gd name="connsiteX231" fmla="*/ 1269870 w 1564252"/>
              <a:gd name="connsiteY231" fmla="*/ 1130075 h 1633186"/>
              <a:gd name="connsiteX232" fmla="*/ 1247768 w 1564252"/>
              <a:gd name="connsiteY232" fmla="*/ 1133136 h 1633186"/>
              <a:gd name="connsiteX233" fmla="*/ 1224191 w 1564252"/>
              <a:gd name="connsiteY233" fmla="*/ 1134666 h 1633186"/>
              <a:gd name="connsiteX234" fmla="*/ 1208350 w 1564252"/>
              <a:gd name="connsiteY234" fmla="*/ 1134666 h 1633186"/>
              <a:gd name="connsiteX235" fmla="*/ 1244342 w 1564252"/>
              <a:gd name="connsiteY235" fmla="*/ 1147152 h 1633186"/>
              <a:gd name="connsiteX236" fmla="*/ 1281848 w 1564252"/>
              <a:gd name="connsiteY236" fmla="*/ 1160930 h 1633186"/>
              <a:gd name="connsiteX237" fmla="*/ 1317149 w 1564252"/>
              <a:gd name="connsiteY237" fmla="*/ 1177003 h 1633186"/>
              <a:gd name="connsiteX238" fmla="*/ 1351714 w 1564252"/>
              <a:gd name="connsiteY238" fmla="*/ 1193842 h 1633186"/>
              <a:gd name="connsiteX239" fmla="*/ 1384808 w 1564252"/>
              <a:gd name="connsiteY239" fmla="*/ 1212212 h 1633186"/>
              <a:gd name="connsiteX240" fmla="*/ 1400252 w 1564252"/>
              <a:gd name="connsiteY240" fmla="*/ 1222928 h 1633186"/>
              <a:gd name="connsiteX241" fmla="*/ 1415696 w 1564252"/>
              <a:gd name="connsiteY241" fmla="*/ 1234409 h 1633186"/>
              <a:gd name="connsiteX242" fmla="*/ 1429669 w 1564252"/>
              <a:gd name="connsiteY242" fmla="*/ 1245890 h 1633186"/>
              <a:gd name="connsiteX243" fmla="*/ 1444378 w 1564252"/>
              <a:gd name="connsiteY243" fmla="*/ 1259667 h 1633186"/>
              <a:gd name="connsiteX244" fmla="*/ 1457615 w 1564252"/>
              <a:gd name="connsiteY244" fmla="*/ 1273445 h 1633186"/>
              <a:gd name="connsiteX245" fmla="*/ 1470118 w 1564252"/>
              <a:gd name="connsiteY245" fmla="*/ 1287987 h 1633186"/>
              <a:gd name="connsiteX246" fmla="*/ 1483355 w 1564252"/>
              <a:gd name="connsiteY246" fmla="*/ 1304061 h 1633186"/>
              <a:gd name="connsiteX247" fmla="*/ 1495122 w 1564252"/>
              <a:gd name="connsiteY247" fmla="*/ 1321665 h 1633186"/>
              <a:gd name="connsiteX248" fmla="*/ 1505418 w 1564252"/>
              <a:gd name="connsiteY248" fmla="*/ 1339270 h 1633186"/>
              <a:gd name="connsiteX249" fmla="*/ 1515714 w 1564252"/>
              <a:gd name="connsiteY249" fmla="*/ 1359936 h 1633186"/>
              <a:gd name="connsiteX250" fmla="*/ 1526010 w 1564252"/>
              <a:gd name="connsiteY250" fmla="*/ 1379836 h 1633186"/>
              <a:gd name="connsiteX251" fmla="*/ 1535571 w 1564252"/>
              <a:gd name="connsiteY251" fmla="*/ 1403564 h 1633186"/>
              <a:gd name="connsiteX252" fmla="*/ 1542925 w 1564252"/>
              <a:gd name="connsiteY252" fmla="*/ 1426526 h 1633186"/>
              <a:gd name="connsiteX253" fmla="*/ 1551015 w 1564252"/>
              <a:gd name="connsiteY253" fmla="*/ 1451785 h 1633186"/>
              <a:gd name="connsiteX254" fmla="*/ 1557633 w 1564252"/>
              <a:gd name="connsiteY254" fmla="*/ 1479339 h 1633186"/>
              <a:gd name="connsiteX255" fmla="*/ 1564252 w 1564252"/>
              <a:gd name="connsiteY255" fmla="*/ 1507659 h 1633186"/>
              <a:gd name="connsiteX256" fmla="*/ 1540719 w 1564252"/>
              <a:gd name="connsiteY256" fmla="*/ 1513783 h 1633186"/>
              <a:gd name="connsiteX257" fmla="*/ 1492180 w 1564252"/>
              <a:gd name="connsiteY257" fmla="*/ 1529091 h 1633186"/>
              <a:gd name="connsiteX258" fmla="*/ 1419373 w 1564252"/>
              <a:gd name="connsiteY258" fmla="*/ 1548991 h 1633186"/>
              <a:gd name="connsiteX259" fmla="*/ 1375248 w 1564252"/>
              <a:gd name="connsiteY259" fmla="*/ 1560472 h 1633186"/>
              <a:gd name="connsiteX260" fmla="*/ 1325974 w 1564252"/>
              <a:gd name="connsiteY260" fmla="*/ 1571188 h 1633186"/>
              <a:gd name="connsiteX261" fmla="*/ 1271552 w 1564252"/>
              <a:gd name="connsiteY261" fmla="*/ 1583435 h 1633186"/>
              <a:gd name="connsiteX262" fmla="*/ 1214189 w 1564252"/>
              <a:gd name="connsiteY262" fmla="*/ 1594150 h 1633186"/>
              <a:gd name="connsiteX263" fmla="*/ 1151678 w 1564252"/>
              <a:gd name="connsiteY263" fmla="*/ 1603335 h 1633186"/>
              <a:gd name="connsiteX264" fmla="*/ 1086960 w 1564252"/>
              <a:gd name="connsiteY264" fmla="*/ 1612520 h 1633186"/>
              <a:gd name="connsiteX265" fmla="*/ 1017830 w 1564252"/>
              <a:gd name="connsiteY265" fmla="*/ 1620940 h 1633186"/>
              <a:gd name="connsiteX266" fmla="*/ 946494 w 1564252"/>
              <a:gd name="connsiteY266" fmla="*/ 1626297 h 1633186"/>
              <a:gd name="connsiteX267" fmla="*/ 872216 w 1564252"/>
              <a:gd name="connsiteY267" fmla="*/ 1630125 h 1633186"/>
              <a:gd name="connsiteX268" fmla="*/ 797202 w 1564252"/>
              <a:gd name="connsiteY268" fmla="*/ 1633186 h 1633186"/>
              <a:gd name="connsiteX269" fmla="*/ 726601 w 1564252"/>
              <a:gd name="connsiteY269" fmla="*/ 1631655 h 1633186"/>
              <a:gd name="connsiteX270" fmla="*/ 655265 w 1564252"/>
              <a:gd name="connsiteY270" fmla="*/ 1627828 h 1633186"/>
              <a:gd name="connsiteX271" fmla="*/ 586135 w 1564252"/>
              <a:gd name="connsiteY271" fmla="*/ 1622470 h 1633186"/>
              <a:gd name="connsiteX272" fmla="*/ 517740 w 1564252"/>
              <a:gd name="connsiteY272" fmla="*/ 1615582 h 1633186"/>
              <a:gd name="connsiteX273" fmla="*/ 450816 w 1564252"/>
              <a:gd name="connsiteY273" fmla="*/ 1606397 h 1633186"/>
              <a:gd name="connsiteX274" fmla="*/ 387570 w 1564252"/>
              <a:gd name="connsiteY274" fmla="*/ 1596447 h 1633186"/>
              <a:gd name="connsiteX275" fmla="*/ 326529 w 1564252"/>
              <a:gd name="connsiteY275" fmla="*/ 1585731 h 1633186"/>
              <a:gd name="connsiteX276" fmla="*/ 269166 w 1564252"/>
              <a:gd name="connsiteY276" fmla="*/ 1575015 h 1633186"/>
              <a:gd name="connsiteX277" fmla="*/ 215480 w 1564252"/>
              <a:gd name="connsiteY277" fmla="*/ 1562769 h 1633186"/>
              <a:gd name="connsiteX278" fmla="*/ 166206 w 1564252"/>
              <a:gd name="connsiteY278" fmla="*/ 1552053 h 1633186"/>
              <a:gd name="connsiteX279" fmla="*/ 84574 w 1564252"/>
              <a:gd name="connsiteY279" fmla="*/ 1531387 h 1633186"/>
              <a:gd name="connsiteX280" fmla="*/ 27211 w 1564252"/>
              <a:gd name="connsiteY280" fmla="*/ 1515313 h 1633186"/>
              <a:gd name="connsiteX281" fmla="*/ 0 w 1564252"/>
              <a:gd name="connsiteY281" fmla="*/ 1507659 h 1633186"/>
              <a:gd name="connsiteX282" fmla="*/ 6619 w 1564252"/>
              <a:gd name="connsiteY282" fmla="*/ 1479339 h 1633186"/>
              <a:gd name="connsiteX283" fmla="*/ 13973 w 1564252"/>
              <a:gd name="connsiteY283" fmla="*/ 1453315 h 1633186"/>
              <a:gd name="connsiteX284" fmla="*/ 22063 w 1564252"/>
              <a:gd name="connsiteY284" fmla="*/ 1428822 h 1633186"/>
              <a:gd name="connsiteX285" fmla="*/ 30152 w 1564252"/>
              <a:gd name="connsiteY285" fmla="*/ 1404329 h 1633186"/>
              <a:gd name="connsiteX286" fmla="*/ 40448 w 1564252"/>
              <a:gd name="connsiteY286" fmla="*/ 1382898 h 1633186"/>
              <a:gd name="connsiteX287" fmla="*/ 49274 w 1564252"/>
              <a:gd name="connsiteY287" fmla="*/ 1362232 h 1633186"/>
              <a:gd name="connsiteX288" fmla="*/ 59569 w 1564252"/>
              <a:gd name="connsiteY288" fmla="*/ 1343862 h 1633186"/>
              <a:gd name="connsiteX289" fmla="*/ 71336 w 1564252"/>
              <a:gd name="connsiteY289" fmla="*/ 1324727 h 1633186"/>
              <a:gd name="connsiteX290" fmla="*/ 83103 w 1564252"/>
              <a:gd name="connsiteY290" fmla="*/ 1308653 h 1633186"/>
              <a:gd name="connsiteX291" fmla="*/ 96341 w 1564252"/>
              <a:gd name="connsiteY291" fmla="*/ 1292580 h 1633186"/>
              <a:gd name="connsiteX292" fmla="*/ 108843 w 1564252"/>
              <a:gd name="connsiteY292" fmla="*/ 1277272 h 1633186"/>
              <a:gd name="connsiteX293" fmla="*/ 122081 w 1564252"/>
              <a:gd name="connsiteY293" fmla="*/ 1263494 h 1633186"/>
              <a:gd name="connsiteX294" fmla="*/ 136789 w 1564252"/>
              <a:gd name="connsiteY294" fmla="*/ 1250482 h 1633186"/>
              <a:gd name="connsiteX295" fmla="*/ 150762 w 1564252"/>
              <a:gd name="connsiteY295" fmla="*/ 1238236 h 1633186"/>
              <a:gd name="connsiteX296" fmla="*/ 166206 w 1564252"/>
              <a:gd name="connsiteY296" fmla="*/ 1225989 h 1633186"/>
              <a:gd name="connsiteX297" fmla="*/ 180915 w 1564252"/>
              <a:gd name="connsiteY297" fmla="*/ 1216804 h 1633186"/>
              <a:gd name="connsiteX298" fmla="*/ 213274 w 1564252"/>
              <a:gd name="connsiteY298" fmla="*/ 1196138 h 1633186"/>
              <a:gd name="connsiteX299" fmla="*/ 247103 w 1564252"/>
              <a:gd name="connsiteY299" fmla="*/ 1178534 h 1633186"/>
              <a:gd name="connsiteX300" fmla="*/ 282404 w 1564252"/>
              <a:gd name="connsiteY300" fmla="*/ 1163991 h 1633186"/>
              <a:gd name="connsiteX301" fmla="*/ 318440 w 1564252"/>
              <a:gd name="connsiteY301" fmla="*/ 1148683 h 1633186"/>
              <a:gd name="connsiteX302" fmla="*/ 363958 w 1564252"/>
              <a:gd name="connsiteY302" fmla="*/ 1132740 h 1633186"/>
              <a:gd name="connsiteX303" fmla="*/ 341563 w 1564252"/>
              <a:gd name="connsiteY303" fmla="*/ 1131606 h 1633186"/>
              <a:gd name="connsiteX304" fmla="*/ 314303 w 1564252"/>
              <a:gd name="connsiteY304" fmla="*/ 1127780 h 1633186"/>
              <a:gd name="connsiteX305" fmla="*/ 290727 w 1564252"/>
              <a:gd name="connsiteY305" fmla="*/ 1122424 h 1633186"/>
              <a:gd name="connsiteX306" fmla="*/ 270098 w 1564252"/>
              <a:gd name="connsiteY306" fmla="*/ 1115538 h 1633186"/>
              <a:gd name="connsiteX307" fmla="*/ 260521 w 1564252"/>
              <a:gd name="connsiteY307" fmla="*/ 1111713 h 1633186"/>
              <a:gd name="connsiteX308" fmla="*/ 253153 w 1564252"/>
              <a:gd name="connsiteY308" fmla="*/ 1107122 h 1633186"/>
              <a:gd name="connsiteX309" fmla="*/ 246522 w 1564252"/>
              <a:gd name="connsiteY309" fmla="*/ 1101766 h 1633186"/>
              <a:gd name="connsiteX310" fmla="*/ 241365 w 1564252"/>
              <a:gd name="connsiteY310" fmla="*/ 1097941 h 1633186"/>
              <a:gd name="connsiteX311" fmla="*/ 255363 w 1564252"/>
              <a:gd name="connsiteY311" fmla="*/ 1095645 h 1633186"/>
              <a:gd name="connsiteX312" fmla="*/ 268625 w 1564252"/>
              <a:gd name="connsiteY312" fmla="*/ 1092585 h 1633186"/>
              <a:gd name="connsiteX313" fmla="*/ 282623 w 1564252"/>
              <a:gd name="connsiteY313" fmla="*/ 1088759 h 1633186"/>
              <a:gd name="connsiteX314" fmla="*/ 295885 w 1564252"/>
              <a:gd name="connsiteY314" fmla="*/ 1084169 h 1633186"/>
              <a:gd name="connsiteX315" fmla="*/ 309146 w 1564252"/>
              <a:gd name="connsiteY315" fmla="*/ 1078048 h 1633186"/>
              <a:gd name="connsiteX316" fmla="*/ 321671 w 1564252"/>
              <a:gd name="connsiteY316" fmla="*/ 1069631 h 1633186"/>
              <a:gd name="connsiteX317" fmla="*/ 332722 w 1564252"/>
              <a:gd name="connsiteY317" fmla="*/ 1061215 h 1633186"/>
              <a:gd name="connsiteX318" fmla="*/ 343037 w 1564252"/>
              <a:gd name="connsiteY318" fmla="*/ 1050504 h 1633186"/>
              <a:gd name="connsiteX319" fmla="*/ 312830 w 1564252"/>
              <a:gd name="connsiteY319" fmla="*/ 1060450 h 1633186"/>
              <a:gd name="connsiteX320" fmla="*/ 297358 w 1564252"/>
              <a:gd name="connsiteY320" fmla="*/ 1062745 h 1633186"/>
              <a:gd name="connsiteX321" fmla="*/ 280413 w 1564252"/>
              <a:gd name="connsiteY321" fmla="*/ 1065806 h 1633186"/>
              <a:gd name="connsiteX322" fmla="*/ 264941 w 1564252"/>
              <a:gd name="connsiteY322" fmla="*/ 1066571 h 1633186"/>
              <a:gd name="connsiteX323" fmla="*/ 248733 w 1564252"/>
              <a:gd name="connsiteY323" fmla="*/ 1066571 h 1633186"/>
              <a:gd name="connsiteX324" fmla="*/ 233261 w 1564252"/>
              <a:gd name="connsiteY324" fmla="*/ 1064276 h 1633186"/>
              <a:gd name="connsiteX325" fmla="*/ 217789 w 1564252"/>
              <a:gd name="connsiteY325" fmla="*/ 1061215 h 1633186"/>
              <a:gd name="connsiteX326" fmla="*/ 239892 w 1564252"/>
              <a:gd name="connsiteY326" fmla="*/ 1057390 h 1633186"/>
              <a:gd name="connsiteX327" fmla="*/ 259784 w 1564252"/>
              <a:gd name="connsiteY327" fmla="*/ 1052034 h 1633186"/>
              <a:gd name="connsiteX328" fmla="*/ 276729 w 1564252"/>
              <a:gd name="connsiteY328" fmla="*/ 1043617 h 1633186"/>
              <a:gd name="connsiteX329" fmla="*/ 292201 w 1564252"/>
              <a:gd name="connsiteY329" fmla="*/ 1035966 h 1633186"/>
              <a:gd name="connsiteX330" fmla="*/ 304726 w 1564252"/>
              <a:gd name="connsiteY330" fmla="*/ 1023724 h 1633186"/>
              <a:gd name="connsiteX331" fmla="*/ 316514 w 1564252"/>
              <a:gd name="connsiteY331" fmla="*/ 1011483 h 1633186"/>
              <a:gd name="connsiteX332" fmla="*/ 326092 w 1564252"/>
              <a:gd name="connsiteY332" fmla="*/ 997711 h 1633186"/>
              <a:gd name="connsiteX333" fmla="*/ 334933 w 1564252"/>
              <a:gd name="connsiteY333" fmla="*/ 983173 h 1633186"/>
              <a:gd name="connsiteX334" fmla="*/ 341563 w 1564252"/>
              <a:gd name="connsiteY334" fmla="*/ 967106 h 1633186"/>
              <a:gd name="connsiteX335" fmla="*/ 346721 w 1564252"/>
              <a:gd name="connsiteY335" fmla="*/ 949508 h 1633186"/>
              <a:gd name="connsiteX336" fmla="*/ 350404 w 1564252"/>
              <a:gd name="connsiteY336" fmla="*/ 930380 h 1633186"/>
              <a:gd name="connsiteX337" fmla="*/ 353351 w 1564252"/>
              <a:gd name="connsiteY337" fmla="*/ 911252 h 1633186"/>
              <a:gd name="connsiteX338" fmla="*/ 354825 w 1564252"/>
              <a:gd name="connsiteY338" fmla="*/ 892125 h 1633186"/>
              <a:gd name="connsiteX339" fmla="*/ 355562 w 1564252"/>
              <a:gd name="connsiteY339" fmla="*/ 870701 h 1633186"/>
              <a:gd name="connsiteX340" fmla="*/ 354825 w 1564252"/>
              <a:gd name="connsiteY340" fmla="*/ 850808 h 1633186"/>
              <a:gd name="connsiteX341" fmla="*/ 354825 w 1564252"/>
              <a:gd name="connsiteY341" fmla="*/ 828620 h 1633186"/>
              <a:gd name="connsiteX342" fmla="*/ 349668 w 1564252"/>
              <a:gd name="connsiteY342" fmla="*/ 785774 h 1633186"/>
              <a:gd name="connsiteX343" fmla="*/ 343037 w 1564252"/>
              <a:gd name="connsiteY343" fmla="*/ 740632 h 1633186"/>
              <a:gd name="connsiteX344" fmla="*/ 334933 w 1564252"/>
              <a:gd name="connsiteY344" fmla="*/ 697785 h 1633186"/>
              <a:gd name="connsiteX345" fmla="*/ 326092 w 1564252"/>
              <a:gd name="connsiteY345" fmla="*/ 657234 h 1633186"/>
              <a:gd name="connsiteX346" fmla="*/ 309146 w 1564252"/>
              <a:gd name="connsiteY346" fmla="*/ 581488 h 1633186"/>
              <a:gd name="connsiteX347" fmla="*/ 303989 w 1564252"/>
              <a:gd name="connsiteY347" fmla="*/ 548588 h 1633186"/>
              <a:gd name="connsiteX348" fmla="*/ 299568 w 1564252"/>
              <a:gd name="connsiteY348" fmla="*/ 521809 h 1633186"/>
              <a:gd name="connsiteX349" fmla="*/ 297358 w 1564252"/>
              <a:gd name="connsiteY349" fmla="*/ 491969 h 1633186"/>
              <a:gd name="connsiteX350" fmla="*/ 295885 w 1564252"/>
              <a:gd name="connsiteY350" fmla="*/ 462130 h 1633186"/>
              <a:gd name="connsiteX351" fmla="*/ 297358 w 1564252"/>
              <a:gd name="connsiteY351" fmla="*/ 420814 h 1633186"/>
              <a:gd name="connsiteX352" fmla="*/ 301042 w 1564252"/>
              <a:gd name="connsiteY352" fmla="*/ 380262 h 1633186"/>
              <a:gd name="connsiteX353" fmla="*/ 307673 w 1564252"/>
              <a:gd name="connsiteY353" fmla="*/ 340476 h 1633186"/>
              <a:gd name="connsiteX354" fmla="*/ 316514 w 1564252"/>
              <a:gd name="connsiteY354" fmla="*/ 302986 h 1633186"/>
              <a:gd name="connsiteX355" fmla="*/ 328302 w 1564252"/>
              <a:gd name="connsiteY355" fmla="*/ 266260 h 1633186"/>
              <a:gd name="connsiteX356" fmla="*/ 343037 w 1564252"/>
              <a:gd name="connsiteY356" fmla="*/ 232595 h 1633186"/>
              <a:gd name="connsiteX357" fmla="*/ 359982 w 1564252"/>
              <a:gd name="connsiteY357" fmla="*/ 198930 h 1633186"/>
              <a:gd name="connsiteX358" fmla="*/ 368823 w 1564252"/>
              <a:gd name="connsiteY358" fmla="*/ 183628 h 1633186"/>
              <a:gd name="connsiteX359" fmla="*/ 379138 w 1564252"/>
              <a:gd name="connsiteY359" fmla="*/ 169091 h 1633186"/>
              <a:gd name="connsiteX360" fmla="*/ 389452 w 1564252"/>
              <a:gd name="connsiteY360" fmla="*/ 153788 h 1633186"/>
              <a:gd name="connsiteX361" fmla="*/ 399767 w 1564252"/>
              <a:gd name="connsiteY361" fmla="*/ 139251 h 1633186"/>
              <a:gd name="connsiteX362" fmla="*/ 411555 w 1564252"/>
              <a:gd name="connsiteY362" fmla="*/ 125479 h 1633186"/>
              <a:gd name="connsiteX363" fmla="*/ 424816 w 1564252"/>
              <a:gd name="connsiteY363" fmla="*/ 113237 h 1633186"/>
              <a:gd name="connsiteX364" fmla="*/ 438078 w 1564252"/>
              <a:gd name="connsiteY364" fmla="*/ 100995 h 1633186"/>
              <a:gd name="connsiteX365" fmla="*/ 452076 w 1564252"/>
              <a:gd name="connsiteY365" fmla="*/ 88754 h 1633186"/>
              <a:gd name="connsiteX366" fmla="*/ 466811 w 1564252"/>
              <a:gd name="connsiteY366" fmla="*/ 78042 h 1633186"/>
              <a:gd name="connsiteX367" fmla="*/ 480809 w 1564252"/>
              <a:gd name="connsiteY367" fmla="*/ 67330 h 1633186"/>
              <a:gd name="connsiteX368" fmla="*/ 496281 w 1564252"/>
              <a:gd name="connsiteY368" fmla="*/ 58149 h 1633186"/>
              <a:gd name="connsiteX369" fmla="*/ 513226 w 1564252"/>
              <a:gd name="connsiteY369" fmla="*/ 48202 h 1633186"/>
              <a:gd name="connsiteX370" fmla="*/ 528698 w 1564252"/>
              <a:gd name="connsiteY370" fmla="*/ 40551 h 1633186"/>
              <a:gd name="connsiteX371" fmla="*/ 547117 w 1564252"/>
              <a:gd name="connsiteY371" fmla="*/ 32135 h 1633186"/>
              <a:gd name="connsiteX372" fmla="*/ 565536 w 1564252"/>
              <a:gd name="connsiteY372" fmla="*/ 25249 h 1633186"/>
              <a:gd name="connsiteX373" fmla="*/ 583954 w 1564252"/>
              <a:gd name="connsiteY373" fmla="*/ 19893 h 1633186"/>
              <a:gd name="connsiteX374" fmla="*/ 603110 w 1564252"/>
              <a:gd name="connsiteY374" fmla="*/ 14537 h 1633186"/>
              <a:gd name="connsiteX375" fmla="*/ 623002 w 1564252"/>
              <a:gd name="connsiteY375" fmla="*/ 9182 h 1633186"/>
              <a:gd name="connsiteX376" fmla="*/ 652472 w 1564252"/>
              <a:gd name="connsiteY376" fmla="*/ 3826 h 1633186"/>
              <a:gd name="connsiteX377" fmla="*/ 682679 w 1564252"/>
              <a:gd name="connsiteY377" fmla="*/ 1530 h 1633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</a:cxnLst>
            <a:rect l="l" t="t" r="r" b="b"/>
            <a:pathLst>
              <a:path w="1564252" h="1633186">
                <a:moveTo>
                  <a:pt x="614715" y="936068"/>
                </a:moveTo>
                <a:lnTo>
                  <a:pt x="617758" y="947381"/>
                </a:lnTo>
                <a:lnTo>
                  <a:pt x="617758" y="963454"/>
                </a:lnTo>
                <a:lnTo>
                  <a:pt x="616287" y="979528"/>
                </a:lnTo>
                <a:lnTo>
                  <a:pt x="614817" y="994836"/>
                </a:lnTo>
                <a:lnTo>
                  <a:pt x="611139" y="1009379"/>
                </a:lnTo>
                <a:lnTo>
                  <a:pt x="607462" y="1021625"/>
                </a:lnTo>
                <a:lnTo>
                  <a:pt x="601579" y="1033872"/>
                </a:lnTo>
                <a:lnTo>
                  <a:pt x="595695" y="1046119"/>
                </a:lnTo>
                <a:lnTo>
                  <a:pt x="587606" y="1056834"/>
                </a:lnTo>
                <a:lnTo>
                  <a:pt x="579516" y="1066019"/>
                </a:lnTo>
                <a:lnTo>
                  <a:pt x="569220" y="1075969"/>
                </a:lnTo>
                <a:lnTo>
                  <a:pt x="558924" y="1085154"/>
                </a:lnTo>
                <a:lnTo>
                  <a:pt x="545686" y="1093574"/>
                </a:lnTo>
                <a:lnTo>
                  <a:pt x="533184" y="1101228"/>
                </a:lnTo>
                <a:lnTo>
                  <a:pt x="517740" y="1109647"/>
                </a:lnTo>
                <a:lnTo>
                  <a:pt x="483911" y="1123425"/>
                </a:lnTo>
                <a:lnTo>
                  <a:pt x="406691" y="1150214"/>
                </a:lnTo>
                <a:lnTo>
                  <a:pt x="405955" y="1151745"/>
                </a:lnTo>
                <a:lnTo>
                  <a:pt x="421399" y="1163991"/>
                </a:lnTo>
                <a:lnTo>
                  <a:pt x="438314" y="1176238"/>
                </a:lnTo>
                <a:lnTo>
                  <a:pt x="455964" y="1187719"/>
                </a:lnTo>
                <a:lnTo>
                  <a:pt x="474350" y="1199200"/>
                </a:lnTo>
                <a:lnTo>
                  <a:pt x="494207" y="1209916"/>
                </a:lnTo>
                <a:lnTo>
                  <a:pt x="513328" y="1219101"/>
                </a:lnTo>
                <a:lnTo>
                  <a:pt x="533184" y="1227520"/>
                </a:lnTo>
                <a:lnTo>
                  <a:pt x="555247" y="1236705"/>
                </a:lnTo>
                <a:lnTo>
                  <a:pt x="597902" y="1250482"/>
                </a:lnTo>
                <a:lnTo>
                  <a:pt x="642027" y="1262729"/>
                </a:lnTo>
                <a:lnTo>
                  <a:pt x="687624" y="1271914"/>
                </a:lnTo>
                <a:lnTo>
                  <a:pt x="734691" y="1277272"/>
                </a:lnTo>
                <a:lnTo>
                  <a:pt x="781023" y="1280333"/>
                </a:lnTo>
                <a:lnTo>
                  <a:pt x="826619" y="1280333"/>
                </a:lnTo>
                <a:lnTo>
                  <a:pt x="872216" y="1277272"/>
                </a:lnTo>
                <a:lnTo>
                  <a:pt x="895750" y="1274975"/>
                </a:lnTo>
                <a:lnTo>
                  <a:pt x="917812" y="1270383"/>
                </a:lnTo>
                <a:lnTo>
                  <a:pt x="938404" y="1266556"/>
                </a:lnTo>
                <a:lnTo>
                  <a:pt x="960467" y="1261198"/>
                </a:lnTo>
                <a:lnTo>
                  <a:pt x="981794" y="1255840"/>
                </a:lnTo>
                <a:lnTo>
                  <a:pt x="1000916" y="1248952"/>
                </a:lnTo>
                <a:lnTo>
                  <a:pt x="1021507" y="1240532"/>
                </a:lnTo>
                <a:lnTo>
                  <a:pt x="1039893" y="1232878"/>
                </a:lnTo>
                <a:lnTo>
                  <a:pt x="1058279" y="1222928"/>
                </a:lnTo>
                <a:lnTo>
                  <a:pt x="1076664" y="1212212"/>
                </a:lnTo>
                <a:lnTo>
                  <a:pt x="1095786" y="1197669"/>
                </a:lnTo>
                <a:lnTo>
                  <a:pt x="1115642" y="1182361"/>
                </a:lnTo>
                <a:lnTo>
                  <a:pt x="1154620" y="1150214"/>
                </a:lnTo>
                <a:lnTo>
                  <a:pt x="1116377" y="1136437"/>
                </a:lnTo>
                <a:lnTo>
                  <a:pt x="1077400" y="1123425"/>
                </a:lnTo>
                <a:lnTo>
                  <a:pt x="1063427" y="1118067"/>
                </a:lnTo>
                <a:lnTo>
                  <a:pt x="1050189" y="1111178"/>
                </a:lnTo>
                <a:lnTo>
                  <a:pt x="1037687" y="1104289"/>
                </a:lnTo>
                <a:lnTo>
                  <a:pt x="1025920" y="1095870"/>
                </a:lnTo>
                <a:lnTo>
                  <a:pt x="1015624" y="1088216"/>
                </a:lnTo>
                <a:lnTo>
                  <a:pt x="1004593" y="1078266"/>
                </a:lnTo>
                <a:lnTo>
                  <a:pt x="995768" y="1069081"/>
                </a:lnTo>
                <a:lnTo>
                  <a:pt x="986942" y="1058365"/>
                </a:lnTo>
                <a:lnTo>
                  <a:pt x="978853" y="1047649"/>
                </a:lnTo>
                <a:lnTo>
                  <a:pt x="972234" y="1035403"/>
                </a:lnTo>
                <a:lnTo>
                  <a:pt x="965615" y="1023156"/>
                </a:lnTo>
                <a:lnTo>
                  <a:pt x="960467" y="1009379"/>
                </a:lnTo>
                <a:lnTo>
                  <a:pt x="956790" y="995602"/>
                </a:lnTo>
                <a:lnTo>
                  <a:pt x="953113" y="982590"/>
                </a:lnTo>
                <a:lnTo>
                  <a:pt x="948700" y="966516"/>
                </a:lnTo>
                <a:lnTo>
                  <a:pt x="947965" y="951208"/>
                </a:lnTo>
                <a:lnTo>
                  <a:pt x="945327" y="940685"/>
                </a:lnTo>
                <a:lnTo>
                  <a:pt x="935167" y="948040"/>
                </a:lnTo>
                <a:lnTo>
                  <a:pt x="918245" y="958760"/>
                </a:lnTo>
                <a:lnTo>
                  <a:pt x="899850" y="967948"/>
                </a:lnTo>
                <a:lnTo>
                  <a:pt x="875570" y="979433"/>
                </a:lnTo>
                <a:lnTo>
                  <a:pt x="862326" y="984792"/>
                </a:lnTo>
                <a:lnTo>
                  <a:pt x="849082" y="987089"/>
                </a:lnTo>
                <a:lnTo>
                  <a:pt x="835102" y="990152"/>
                </a:lnTo>
                <a:lnTo>
                  <a:pt x="820387" y="992449"/>
                </a:lnTo>
                <a:lnTo>
                  <a:pt x="806407" y="993980"/>
                </a:lnTo>
                <a:lnTo>
                  <a:pt x="790956" y="993980"/>
                </a:lnTo>
                <a:lnTo>
                  <a:pt x="774033" y="993980"/>
                </a:lnTo>
                <a:lnTo>
                  <a:pt x="755639" y="990918"/>
                </a:lnTo>
                <a:lnTo>
                  <a:pt x="728415" y="987089"/>
                </a:lnTo>
                <a:lnTo>
                  <a:pt x="702663" y="980198"/>
                </a:lnTo>
                <a:lnTo>
                  <a:pt x="677647" y="971010"/>
                </a:lnTo>
                <a:lnTo>
                  <a:pt x="652630" y="960291"/>
                </a:lnTo>
                <a:lnTo>
                  <a:pt x="630557" y="946509"/>
                </a:lnTo>
                <a:close/>
                <a:moveTo>
                  <a:pt x="601637" y="211172"/>
                </a:moveTo>
                <a:lnTo>
                  <a:pt x="583954" y="229535"/>
                </a:lnTo>
                <a:lnTo>
                  <a:pt x="567009" y="251723"/>
                </a:lnTo>
                <a:lnTo>
                  <a:pt x="552274" y="273146"/>
                </a:lnTo>
                <a:lnTo>
                  <a:pt x="539749" y="294570"/>
                </a:lnTo>
                <a:lnTo>
                  <a:pt x="527961" y="319053"/>
                </a:lnTo>
                <a:lnTo>
                  <a:pt x="518384" y="342007"/>
                </a:lnTo>
                <a:lnTo>
                  <a:pt x="511016" y="368021"/>
                </a:lnTo>
                <a:lnTo>
                  <a:pt x="504385" y="391739"/>
                </a:lnTo>
                <a:lnTo>
                  <a:pt x="499228" y="417753"/>
                </a:lnTo>
                <a:lnTo>
                  <a:pt x="494808" y="443767"/>
                </a:lnTo>
                <a:lnTo>
                  <a:pt x="494071" y="470546"/>
                </a:lnTo>
                <a:lnTo>
                  <a:pt x="492597" y="497325"/>
                </a:lnTo>
                <a:lnTo>
                  <a:pt x="491124" y="523339"/>
                </a:lnTo>
                <a:lnTo>
                  <a:pt x="492597" y="550118"/>
                </a:lnTo>
                <a:lnTo>
                  <a:pt x="496281" y="602911"/>
                </a:lnTo>
                <a:lnTo>
                  <a:pt x="499228" y="625864"/>
                </a:lnTo>
                <a:lnTo>
                  <a:pt x="504385" y="650348"/>
                </a:lnTo>
                <a:lnTo>
                  <a:pt x="511753" y="676362"/>
                </a:lnTo>
                <a:lnTo>
                  <a:pt x="521331" y="703141"/>
                </a:lnTo>
                <a:lnTo>
                  <a:pt x="540486" y="757464"/>
                </a:lnTo>
                <a:lnTo>
                  <a:pt x="562589" y="811022"/>
                </a:lnTo>
                <a:lnTo>
                  <a:pt x="583954" y="863815"/>
                </a:lnTo>
                <a:lnTo>
                  <a:pt x="586624" y="872686"/>
                </a:lnTo>
                <a:lnTo>
                  <a:pt x="589354" y="876068"/>
                </a:lnTo>
                <a:lnTo>
                  <a:pt x="607748" y="892147"/>
                </a:lnTo>
                <a:lnTo>
                  <a:pt x="625407" y="908992"/>
                </a:lnTo>
                <a:lnTo>
                  <a:pt x="645273" y="922008"/>
                </a:lnTo>
                <a:lnTo>
                  <a:pt x="665874" y="932727"/>
                </a:lnTo>
                <a:lnTo>
                  <a:pt x="687947" y="944212"/>
                </a:lnTo>
                <a:lnTo>
                  <a:pt x="710021" y="951869"/>
                </a:lnTo>
                <a:lnTo>
                  <a:pt x="735037" y="958760"/>
                </a:lnTo>
                <a:lnTo>
                  <a:pt x="759317" y="962588"/>
                </a:lnTo>
                <a:lnTo>
                  <a:pt x="775504" y="964119"/>
                </a:lnTo>
                <a:lnTo>
                  <a:pt x="790956" y="964119"/>
                </a:lnTo>
                <a:lnTo>
                  <a:pt x="818179" y="962588"/>
                </a:lnTo>
                <a:lnTo>
                  <a:pt x="842460" y="958760"/>
                </a:lnTo>
                <a:lnTo>
                  <a:pt x="866005" y="951869"/>
                </a:lnTo>
                <a:lnTo>
                  <a:pt x="888078" y="942681"/>
                </a:lnTo>
                <a:lnTo>
                  <a:pt x="909415" y="930430"/>
                </a:lnTo>
                <a:lnTo>
                  <a:pt x="930017" y="916648"/>
                </a:lnTo>
                <a:lnTo>
                  <a:pt x="948411" y="900569"/>
                </a:lnTo>
                <a:lnTo>
                  <a:pt x="966070" y="881428"/>
                </a:lnTo>
                <a:lnTo>
                  <a:pt x="981534" y="863872"/>
                </a:lnTo>
                <a:lnTo>
                  <a:pt x="989905" y="835506"/>
                </a:lnTo>
                <a:lnTo>
                  <a:pt x="1009797" y="775062"/>
                </a:lnTo>
                <a:lnTo>
                  <a:pt x="1020111" y="742162"/>
                </a:lnTo>
                <a:lnTo>
                  <a:pt x="1028952" y="706967"/>
                </a:lnTo>
                <a:lnTo>
                  <a:pt x="1037057" y="673302"/>
                </a:lnTo>
                <a:lnTo>
                  <a:pt x="1043687" y="639637"/>
                </a:lnTo>
                <a:lnTo>
                  <a:pt x="1047371" y="608267"/>
                </a:lnTo>
                <a:lnTo>
                  <a:pt x="1047371" y="593730"/>
                </a:lnTo>
                <a:lnTo>
                  <a:pt x="1047371" y="578427"/>
                </a:lnTo>
                <a:lnTo>
                  <a:pt x="1045898" y="566185"/>
                </a:lnTo>
                <a:lnTo>
                  <a:pt x="1044424" y="554709"/>
                </a:lnTo>
                <a:lnTo>
                  <a:pt x="1042214" y="542467"/>
                </a:lnTo>
                <a:lnTo>
                  <a:pt x="1038530" y="532520"/>
                </a:lnTo>
                <a:lnTo>
                  <a:pt x="1033373" y="524869"/>
                </a:lnTo>
                <a:lnTo>
                  <a:pt x="1025269" y="517983"/>
                </a:lnTo>
                <a:lnTo>
                  <a:pt x="1017164" y="511097"/>
                </a:lnTo>
                <a:lnTo>
                  <a:pt x="1008323" y="507272"/>
                </a:lnTo>
                <a:lnTo>
                  <a:pt x="977380" y="497325"/>
                </a:lnTo>
                <a:lnTo>
                  <a:pt x="945699" y="485083"/>
                </a:lnTo>
                <a:lnTo>
                  <a:pt x="914756" y="472841"/>
                </a:lnTo>
                <a:lnTo>
                  <a:pt x="884549" y="461365"/>
                </a:lnTo>
                <a:lnTo>
                  <a:pt x="855816" y="446062"/>
                </a:lnTo>
                <a:lnTo>
                  <a:pt x="828556" y="431525"/>
                </a:lnTo>
                <a:lnTo>
                  <a:pt x="801296" y="414693"/>
                </a:lnTo>
                <a:lnTo>
                  <a:pt x="775510" y="397095"/>
                </a:lnTo>
                <a:lnTo>
                  <a:pt x="748987" y="378732"/>
                </a:lnTo>
                <a:lnTo>
                  <a:pt x="724674" y="359604"/>
                </a:lnTo>
                <a:lnTo>
                  <a:pt x="702571" y="338181"/>
                </a:lnTo>
                <a:lnTo>
                  <a:pt x="679732" y="315228"/>
                </a:lnTo>
                <a:lnTo>
                  <a:pt x="657630" y="292274"/>
                </a:lnTo>
                <a:lnTo>
                  <a:pt x="638474" y="266260"/>
                </a:lnTo>
                <a:lnTo>
                  <a:pt x="620055" y="239481"/>
                </a:lnTo>
                <a:close/>
                <a:moveTo>
                  <a:pt x="713623" y="0"/>
                </a:moveTo>
                <a:lnTo>
                  <a:pt x="745303" y="0"/>
                </a:lnTo>
                <a:lnTo>
                  <a:pt x="776247" y="1530"/>
                </a:lnTo>
                <a:lnTo>
                  <a:pt x="808664" y="5356"/>
                </a:lnTo>
                <a:lnTo>
                  <a:pt x="840344" y="10712"/>
                </a:lnTo>
                <a:lnTo>
                  <a:pt x="872761" y="17598"/>
                </a:lnTo>
                <a:lnTo>
                  <a:pt x="904441" y="26779"/>
                </a:lnTo>
                <a:lnTo>
                  <a:pt x="933911" y="36726"/>
                </a:lnTo>
                <a:lnTo>
                  <a:pt x="964118" y="48202"/>
                </a:lnTo>
                <a:lnTo>
                  <a:pt x="994325" y="61974"/>
                </a:lnTo>
                <a:lnTo>
                  <a:pt x="1021585" y="77277"/>
                </a:lnTo>
                <a:lnTo>
                  <a:pt x="1047371" y="93344"/>
                </a:lnTo>
                <a:lnTo>
                  <a:pt x="1072421" y="110942"/>
                </a:lnTo>
                <a:lnTo>
                  <a:pt x="1095260" y="130070"/>
                </a:lnTo>
                <a:lnTo>
                  <a:pt x="1107048" y="140781"/>
                </a:lnTo>
                <a:lnTo>
                  <a:pt x="1117363" y="153023"/>
                </a:lnTo>
                <a:lnTo>
                  <a:pt x="1137255" y="175977"/>
                </a:lnTo>
                <a:lnTo>
                  <a:pt x="1154200" y="201225"/>
                </a:lnTo>
                <a:lnTo>
                  <a:pt x="1168198" y="228770"/>
                </a:lnTo>
                <a:lnTo>
                  <a:pt x="1179986" y="255549"/>
                </a:lnTo>
                <a:lnTo>
                  <a:pt x="1190301" y="283858"/>
                </a:lnTo>
                <a:lnTo>
                  <a:pt x="1198405" y="313697"/>
                </a:lnTo>
                <a:lnTo>
                  <a:pt x="1203562" y="343537"/>
                </a:lnTo>
                <a:lnTo>
                  <a:pt x="1207246" y="374142"/>
                </a:lnTo>
                <a:lnTo>
                  <a:pt x="1210193" y="405511"/>
                </a:lnTo>
                <a:lnTo>
                  <a:pt x="1210193" y="436881"/>
                </a:lnTo>
                <a:lnTo>
                  <a:pt x="1210193" y="467486"/>
                </a:lnTo>
                <a:lnTo>
                  <a:pt x="1208720" y="498855"/>
                </a:lnTo>
                <a:lnTo>
                  <a:pt x="1205036" y="530225"/>
                </a:lnTo>
                <a:lnTo>
                  <a:pt x="1201352" y="560830"/>
                </a:lnTo>
                <a:lnTo>
                  <a:pt x="1196932" y="590669"/>
                </a:lnTo>
                <a:lnTo>
                  <a:pt x="1186617" y="655704"/>
                </a:lnTo>
                <a:lnTo>
                  <a:pt x="1179986" y="690899"/>
                </a:lnTo>
                <a:lnTo>
                  <a:pt x="1174829" y="726095"/>
                </a:lnTo>
                <a:lnTo>
                  <a:pt x="1171145" y="762820"/>
                </a:lnTo>
                <a:lnTo>
                  <a:pt x="1168198" y="798015"/>
                </a:lnTo>
                <a:lnTo>
                  <a:pt x="1168198" y="833976"/>
                </a:lnTo>
                <a:lnTo>
                  <a:pt x="1169672" y="869171"/>
                </a:lnTo>
                <a:lnTo>
                  <a:pt x="1171145" y="886004"/>
                </a:lnTo>
                <a:lnTo>
                  <a:pt x="1173356" y="903601"/>
                </a:lnTo>
                <a:lnTo>
                  <a:pt x="1177776" y="919669"/>
                </a:lnTo>
                <a:lnTo>
                  <a:pt x="1181460" y="935736"/>
                </a:lnTo>
                <a:lnTo>
                  <a:pt x="1186617" y="950273"/>
                </a:lnTo>
                <a:lnTo>
                  <a:pt x="1191774" y="965576"/>
                </a:lnTo>
                <a:lnTo>
                  <a:pt x="1199879" y="980113"/>
                </a:lnTo>
                <a:lnTo>
                  <a:pt x="1207246" y="993885"/>
                </a:lnTo>
                <a:lnTo>
                  <a:pt x="1216824" y="1007657"/>
                </a:lnTo>
                <a:lnTo>
                  <a:pt x="1227138" y="1019899"/>
                </a:lnTo>
                <a:lnTo>
                  <a:pt x="1238926" y="1031376"/>
                </a:lnTo>
                <a:lnTo>
                  <a:pt x="1252188" y="1042852"/>
                </a:lnTo>
                <a:lnTo>
                  <a:pt x="1266186" y="1052034"/>
                </a:lnTo>
                <a:lnTo>
                  <a:pt x="1281658" y="1061215"/>
                </a:lnTo>
                <a:lnTo>
                  <a:pt x="1298603" y="1069631"/>
                </a:lnTo>
                <a:lnTo>
                  <a:pt x="1317022" y="1076517"/>
                </a:lnTo>
                <a:lnTo>
                  <a:pt x="1298603" y="1081873"/>
                </a:lnTo>
                <a:lnTo>
                  <a:pt x="1281658" y="1083403"/>
                </a:lnTo>
                <a:lnTo>
                  <a:pt x="1266186" y="1083403"/>
                </a:lnTo>
                <a:lnTo>
                  <a:pt x="1252188" y="1081873"/>
                </a:lnTo>
                <a:lnTo>
                  <a:pt x="1238926" y="1078048"/>
                </a:lnTo>
                <a:lnTo>
                  <a:pt x="1227138" y="1074987"/>
                </a:lnTo>
                <a:lnTo>
                  <a:pt x="1210193" y="1066571"/>
                </a:lnTo>
                <a:lnTo>
                  <a:pt x="1213877" y="1071927"/>
                </a:lnTo>
                <a:lnTo>
                  <a:pt x="1219034" y="1078048"/>
                </a:lnTo>
                <a:lnTo>
                  <a:pt x="1232296" y="1088759"/>
                </a:lnTo>
                <a:lnTo>
                  <a:pt x="1246294" y="1096410"/>
                </a:lnTo>
                <a:lnTo>
                  <a:pt x="1262503" y="1103296"/>
                </a:lnTo>
                <a:lnTo>
                  <a:pt x="1279448" y="1108652"/>
                </a:lnTo>
                <a:lnTo>
                  <a:pt x="1296393" y="1113243"/>
                </a:lnTo>
                <a:lnTo>
                  <a:pt x="1311865" y="1114008"/>
                </a:lnTo>
                <a:lnTo>
                  <a:pt x="1325863" y="1115538"/>
                </a:lnTo>
                <a:lnTo>
                  <a:pt x="1308918" y="1120894"/>
                </a:lnTo>
                <a:lnTo>
                  <a:pt x="1291236" y="1126250"/>
                </a:lnTo>
                <a:lnTo>
                  <a:pt x="1269870" y="1130075"/>
                </a:lnTo>
                <a:lnTo>
                  <a:pt x="1247768" y="1133136"/>
                </a:lnTo>
                <a:lnTo>
                  <a:pt x="1224191" y="1134666"/>
                </a:lnTo>
                <a:lnTo>
                  <a:pt x="1208350" y="1134666"/>
                </a:lnTo>
                <a:lnTo>
                  <a:pt x="1244342" y="1147152"/>
                </a:lnTo>
                <a:lnTo>
                  <a:pt x="1281848" y="1160930"/>
                </a:lnTo>
                <a:lnTo>
                  <a:pt x="1317149" y="1177003"/>
                </a:lnTo>
                <a:lnTo>
                  <a:pt x="1351714" y="1193842"/>
                </a:lnTo>
                <a:lnTo>
                  <a:pt x="1384808" y="1212212"/>
                </a:lnTo>
                <a:lnTo>
                  <a:pt x="1400252" y="1222928"/>
                </a:lnTo>
                <a:lnTo>
                  <a:pt x="1415696" y="1234409"/>
                </a:lnTo>
                <a:lnTo>
                  <a:pt x="1429669" y="1245890"/>
                </a:lnTo>
                <a:lnTo>
                  <a:pt x="1444378" y="1259667"/>
                </a:lnTo>
                <a:lnTo>
                  <a:pt x="1457615" y="1273445"/>
                </a:lnTo>
                <a:lnTo>
                  <a:pt x="1470118" y="1287987"/>
                </a:lnTo>
                <a:lnTo>
                  <a:pt x="1483355" y="1304061"/>
                </a:lnTo>
                <a:lnTo>
                  <a:pt x="1495122" y="1321665"/>
                </a:lnTo>
                <a:lnTo>
                  <a:pt x="1505418" y="1339270"/>
                </a:lnTo>
                <a:lnTo>
                  <a:pt x="1515714" y="1359936"/>
                </a:lnTo>
                <a:lnTo>
                  <a:pt x="1526010" y="1379836"/>
                </a:lnTo>
                <a:lnTo>
                  <a:pt x="1535571" y="1403564"/>
                </a:lnTo>
                <a:lnTo>
                  <a:pt x="1542925" y="1426526"/>
                </a:lnTo>
                <a:lnTo>
                  <a:pt x="1551015" y="1451785"/>
                </a:lnTo>
                <a:lnTo>
                  <a:pt x="1557633" y="1479339"/>
                </a:lnTo>
                <a:lnTo>
                  <a:pt x="1564252" y="1507659"/>
                </a:lnTo>
                <a:lnTo>
                  <a:pt x="1540719" y="1513783"/>
                </a:lnTo>
                <a:lnTo>
                  <a:pt x="1492180" y="1529091"/>
                </a:lnTo>
                <a:lnTo>
                  <a:pt x="1419373" y="1548991"/>
                </a:lnTo>
                <a:lnTo>
                  <a:pt x="1375248" y="1560472"/>
                </a:lnTo>
                <a:lnTo>
                  <a:pt x="1325974" y="1571188"/>
                </a:lnTo>
                <a:lnTo>
                  <a:pt x="1271552" y="1583435"/>
                </a:lnTo>
                <a:lnTo>
                  <a:pt x="1214189" y="1594150"/>
                </a:lnTo>
                <a:lnTo>
                  <a:pt x="1151678" y="1603335"/>
                </a:lnTo>
                <a:lnTo>
                  <a:pt x="1086960" y="1612520"/>
                </a:lnTo>
                <a:lnTo>
                  <a:pt x="1017830" y="1620940"/>
                </a:lnTo>
                <a:lnTo>
                  <a:pt x="946494" y="1626297"/>
                </a:lnTo>
                <a:lnTo>
                  <a:pt x="872216" y="1630125"/>
                </a:lnTo>
                <a:lnTo>
                  <a:pt x="797202" y="1633186"/>
                </a:lnTo>
                <a:lnTo>
                  <a:pt x="726601" y="1631655"/>
                </a:lnTo>
                <a:lnTo>
                  <a:pt x="655265" y="1627828"/>
                </a:lnTo>
                <a:lnTo>
                  <a:pt x="586135" y="1622470"/>
                </a:lnTo>
                <a:lnTo>
                  <a:pt x="517740" y="1615582"/>
                </a:lnTo>
                <a:lnTo>
                  <a:pt x="450816" y="1606397"/>
                </a:lnTo>
                <a:lnTo>
                  <a:pt x="387570" y="1596447"/>
                </a:lnTo>
                <a:lnTo>
                  <a:pt x="326529" y="1585731"/>
                </a:lnTo>
                <a:lnTo>
                  <a:pt x="269166" y="1575015"/>
                </a:lnTo>
                <a:lnTo>
                  <a:pt x="215480" y="1562769"/>
                </a:lnTo>
                <a:lnTo>
                  <a:pt x="166206" y="1552053"/>
                </a:lnTo>
                <a:lnTo>
                  <a:pt x="84574" y="1531387"/>
                </a:lnTo>
                <a:lnTo>
                  <a:pt x="27211" y="1515313"/>
                </a:lnTo>
                <a:lnTo>
                  <a:pt x="0" y="1507659"/>
                </a:lnTo>
                <a:lnTo>
                  <a:pt x="6619" y="1479339"/>
                </a:lnTo>
                <a:lnTo>
                  <a:pt x="13973" y="1453315"/>
                </a:lnTo>
                <a:lnTo>
                  <a:pt x="22063" y="1428822"/>
                </a:lnTo>
                <a:lnTo>
                  <a:pt x="30152" y="1404329"/>
                </a:lnTo>
                <a:lnTo>
                  <a:pt x="40448" y="1382898"/>
                </a:lnTo>
                <a:lnTo>
                  <a:pt x="49274" y="1362232"/>
                </a:lnTo>
                <a:lnTo>
                  <a:pt x="59569" y="1343862"/>
                </a:lnTo>
                <a:lnTo>
                  <a:pt x="71336" y="1324727"/>
                </a:lnTo>
                <a:lnTo>
                  <a:pt x="83103" y="1308653"/>
                </a:lnTo>
                <a:lnTo>
                  <a:pt x="96341" y="1292580"/>
                </a:lnTo>
                <a:lnTo>
                  <a:pt x="108843" y="1277272"/>
                </a:lnTo>
                <a:lnTo>
                  <a:pt x="122081" y="1263494"/>
                </a:lnTo>
                <a:lnTo>
                  <a:pt x="136789" y="1250482"/>
                </a:lnTo>
                <a:lnTo>
                  <a:pt x="150762" y="1238236"/>
                </a:lnTo>
                <a:lnTo>
                  <a:pt x="166206" y="1225989"/>
                </a:lnTo>
                <a:lnTo>
                  <a:pt x="180915" y="1216804"/>
                </a:lnTo>
                <a:lnTo>
                  <a:pt x="213274" y="1196138"/>
                </a:lnTo>
                <a:lnTo>
                  <a:pt x="247103" y="1178534"/>
                </a:lnTo>
                <a:lnTo>
                  <a:pt x="282404" y="1163991"/>
                </a:lnTo>
                <a:lnTo>
                  <a:pt x="318440" y="1148683"/>
                </a:lnTo>
                <a:lnTo>
                  <a:pt x="363958" y="1132740"/>
                </a:lnTo>
                <a:lnTo>
                  <a:pt x="341563" y="1131606"/>
                </a:lnTo>
                <a:lnTo>
                  <a:pt x="314303" y="1127780"/>
                </a:lnTo>
                <a:lnTo>
                  <a:pt x="290727" y="1122424"/>
                </a:lnTo>
                <a:lnTo>
                  <a:pt x="270098" y="1115538"/>
                </a:lnTo>
                <a:lnTo>
                  <a:pt x="260521" y="1111713"/>
                </a:lnTo>
                <a:lnTo>
                  <a:pt x="253153" y="1107122"/>
                </a:lnTo>
                <a:lnTo>
                  <a:pt x="246522" y="1101766"/>
                </a:lnTo>
                <a:lnTo>
                  <a:pt x="241365" y="1097941"/>
                </a:lnTo>
                <a:lnTo>
                  <a:pt x="255363" y="1095645"/>
                </a:lnTo>
                <a:lnTo>
                  <a:pt x="268625" y="1092585"/>
                </a:lnTo>
                <a:lnTo>
                  <a:pt x="282623" y="1088759"/>
                </a:lnTo>
                <a:lnTo>
                  <a:pt x="295885" y="1084169"/>
                </a:lnTo>
                <a:lnTo>
                  <a:pt x="309146" y="1078048"/>
                </a:lnTo>
                <a:lnTo>
                  <a:pt x="321671" y="1069631"/>
                </a:lnTo>
                <a:lnTo>
                  <a:pt x="332722" y="1061215"/>
                </a:lnTo>
                <a:lnTo>
                  <a:pt x="343037" y="1050504"/>
                </a:lnTo>
                <a:lnTo>
                  <a:pt x="312830" y="1060450"/>
                </a:lnTo>
                <a:lnTo>
                  <a:pt x="297358" y="1062745"/>
                </a:lnTo>
                <a:lnTo>
                  <a:pt x="280413" y="1065806"/>
                </a:lnTo>
                <a:lnTo>
                  <a:pt x="264941" y="1066571"/>
                </a:lnTo>
                <a:lnTo>
                  <a:pt x="248733" y="1066571"/>
                </a:lnTo>
                <a:lnTo>
                  <a:pt x="233261" y="1064276"/>
                </a:lnTo>
                <a:lnTo>
                  <a:pt x="217789" y="1061215"/>
                </a:lnTo>
                <a:lnTo>
                  <a:pt x="239892" y="1057390"/>
                </a:lnTo>
                <a:lnTo>
                  <a:pt x="259784" y="1052034"/>
                </a:lnTo>
                <a:lnTo>
                  <a:pt x="276729" y="1043617"/>
                </a:lnTo>
                <a:lnTo>
                  <a:pt x="292201" y="1035966"/>
                </a:lnTo>
                <a:lnTo>
                  <a:pt x="304726" y="1023724"/>
                </a:lnTo>
                <a:lnTo>
                  <a:pt x="316514" y="1011483"/>
                </a:lnTo>
                <a:lnTo>
                  <a:pt x="326092" y="997711"/>
                </a:lnTo>
                <a:lnTo>
                  <a:pt x="334933" y="983173"/>
                </a:lnTo>
                <a:lnTo>
                  <a:pt x="341563" y="967106"/>
                </a:lnTo>
                <a:lnTo>
                  <a:pt x="346721" y="949508"/>
                </a:lnTo>
                <a:lnTo>
                  <a:pt x="350404" y="930380"/>
                </a:lnTo>
                <a:lnTo>
                  <a:pt x="353351" y="911252"/>
                </a:lnTo>
                <a:lnTo>
                  <a:pt x="354825" y="892125"/>
                </a:lnTo>
                <a:lnTo>
                  <a:pt x="355562" y="870701"/>
                </a:lnTo>
                <a:lnTo>
                  <a:pt x="354825" y="850808"/>
                </a:lnTo>
                <a:lnTo>
                  <a:pt x="354825" y="828620"/>
                </a:lnTo>
                <a:lnTo>
                  <a:pt x="349668" y="785774"/>
                </a:lnTo>
                <a:lnTo>
                  <a:pt x="343037" y="740632"/>
                </a:lnTo>
                <a:lnTo>
                  <a:pt x="334933" y="697785"/>
                </a:lnTo>
                <a:lnTo>
                  <a:pt x="326092" y="657234"/>
                </a:lnTo>
                <a:lnTo>
                  <a:pt x="309146" y="581488"/>
                </a:lnTo>
                <a:lnTo>
                  <a:pt x="303989" y="548588"/>
                </a:lnTo>
                <a:lnTo>
                  <a:pt x="299568" y="521809"/>
                </a:lnTo>
                <a:lnTo>
                  <a:pt x="297358" y="491969"/>
                </a:lnTo>
                <a:lnTo>
                  <a:pt x="295885" y="462130"/>
                </a:lnTo>
                <a:lnTo>
                  <a:pt x="297358" y="420814"/>
                </a:lnTo>
                <a:lnTo>
                  <a:pt x="301042" y="380262"/>
                </a:lnTo>
                <a:lnTo>
                  <a:pt x="307673" y="340476"/>
                </a:lnTo>
                <a:lnTo>
                  <a:pt x="316514" y="302986"/>
                </a:lnTo>
                <a:lnTo>
                  <a:pt x="328302" y="266260"/>
                </a:lnTo>
                <a:lnTo>
                  <a:pt x="343037" y="232595"/>
                </a:lnTo>
                <a:lnTo>
                  <a:pt x="359982" y="198930"/>
                </a:lnTo>
                <a:lnTo>
                  <a:pt x="368823" y="183628"/>
                </a:lnTo>
                <a:lnTo>
                  <a:pt x="379138" y="169091"/>
                </a:lnTo>
                <a:lnTo>
                  <a:pt x="389452" y="153788"/>
                </a:lnTo>
                <a:lnTo>
                  <a:pt x="399767" y="139251"/>
                </a:lnTo>
                <a:lnTo>
                  <a:pt x="411555" y="125479"/>
                </a:lnTo>
                <a:lnTo>
                  <a:pt x="424816" y="113237"/>
                </a:lnTo>
                <a:lnTo>
                  <a:pt x="438078" y="100995"/>
                </a:lnTo>
                <a:lnTo>
                  <a:pt x="452076" y="88754"/>
                </a:lnTo>
                <a:lnTo>
                  <a:pt x="466811" y="78042"/>
                </a:lnTo>
                <a:lnTo>
                  <a:pt x="480809" y="67330"/>
                </a:lnTo>
                <a:lnTo>
                  <a:pt x="496281" y="58149"/>
                </a:lnTo>
                <a:lnTo>
                  <a:pt x="513226" y="48202"/>
                </a:lnTo>
                <a:lnTo>
                  <a:pt x="528698" y="40551"/>
                </a:lnTo>
                <a:lnTo>
                  <a:pt x="547117" y="32135"/>
                </a:lnTo>
                <a:lnTo>
                  <a:pt x="565536" y="25249"/>
                </a:lnTo>
                <a:lnTo>
                  <a:pt x="583954" y="19893"/>
                </a:lnTo>
                <a:lnTo>
                  <a:pt x="603110" y="14537"/>
                </a:lnTo>
                <a:lnTo>
                  <a:pt x="623002" y="9182"/>
                </a:lnTo>
                <a:lnTo>
                  <a:pt x="652472" y="3826"/>
                </a:lnTo>
                <a:lnTo>
                  <a:pt x="682679" y="1530"/>
                </a:lnTo>
                <a:close/>
              </a:path>
            </a:pathLst>
          </a:custGeom>
          <a:solidFill>
            <a:srgbClr val="C00000"/>
          </a:solidFill>
          <a:ln w="12700" cap="rnd">
            <a:noFill/>
            <a:round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defTabSz="913765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16" name="MH_Text_1"/>
          <p:cNvSpPr txBox="1"/>
          <p:nvPr>
            <p:custDataLst>
              <p:tags r:id="rId3"/>
            </p:custDataLst>
          </p:nvPr>
        </p:nvSpPr>
        <p:spPr>
          <a:xfrm>
            <a:off x="4328287" y="1945303"/>
            <a:ext cx="1628911" cy="646331"/>
          </a:xfrm>
          <a:prstGeom prst="rect">
            <a:avLst/>
          </a:prstGeom>
          <a:noFill/>
          <a:effectLst>
            <a:reflection blurRad="6350" stA="52000" endA="300" endPos="35000" dir="5400000" sy="-100000" algn="bl" rotWithShape="0"/>
          </a:effectLst>
        </p:spPr>
        <p:txBody>
          <a:bodyPr anchor="ctr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4800" b="0" i="0" u="none" strike="noStrike" kern="0" cap="none" spc="0" normalizeH="0" baseline="0">
                <a:ln>
                  <a:noFill/>
                </a:ln>
                <a:solidFill>
                  <a:srgbClr val="2BA4DB"/>
                </a:solidFill>
                <a:effectLst/>
                <a:uLnTx/>
                <a:uFillTx/>
              </a:defRPr>
            </a:lvl1pPr>
          </a:lstStyle>
          <a:p>
            <a:pPr defTabSz="913765">
              <a:defRPr/>
            </a:pPr>
            <a:r>
              <a:rPr lang="en-US" altLang="zh-CN" sz="3600" dirty="0">
                <a:solidFill>
                  <a:srgbClr val="C00000"/>
                </a:solidFill>
              </a:rPr>
              <a:t>48.8%</a:t>
            </a:r>
            <a:endParaRPr lang="zh-CN" altLang="en-US" sz="3600" dirty="0">
              <a:solidFill>
                <a:srgbClr val="C00000"/>
              </a:solidFill>
            </a:endParaRPr>
          </a:p>
        </p:txBody>
      </p:sp>
      <p:sp>
        <p:nvSpPr>
          <p:cNvPr id="117" name="MH_Text_2"/>
          <p:cNvSpPr txBox="1"/>
          <p:nvPr>
            <p:custDataLst>
              <p:tags r:id="rId4"/>
            </p:custDataLst>
          </p:nvPr>
        </p:nvSpPr>
        <p:spPr>
          <a:xfrm>
            <a:off x="8486750" y="1947215"/>
            <a:ext cx="1628911" cy="646331"/>
          </a:xfrm>
          <a:prstGeom prst="rect">
            <a:avLst/>
          </a:prstGeom>
          <a:noFill/>
          <a:effectLst>
            <a:reflection blurRad="6350" stA="52000" endA="300" endPos="35000" dir="5400000" sy="-100000" algn="bl" rotWithShape="0"/>
          </a:effectLst>
        </p:spPr>
        <p:txBody>
          <a:bodyPr anchor="ctr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 defTabSz="913765">
              <a:defRPr/>
            </a:pPr>
            <a:r>
              <a:rPr lang="en-US" altLang="zh-CN" sz="3600" kern="0" dirty="0">
                <a:solidFill>
                  <a:srgbClr val="C00000"/>
                </a:solidFill>
              </a:rPr>
              <a:t>51.2%</a:t>
            </a:r>
            <a:endParaRPr lang="zh-CN" altLang="en-US" sz="3600" kern="0" dirty="0">
              <a:solidFill>
                <a:srgbClr val="C00000"/>
              </a:solidFill>
            </a:endParaRPr>
          </a:p>
        </p:txBody>
      </p:sp>
      <p:grpSp>
        <p:nvGrpSpPr>
          <p:cNvPr id="124" name="组合 123"/>
          <p:cNvGrpSpPr/>
          <p:nvPr/>
        </p:nvGrpSpPr>
        <p:grpSpPr>
          <a:xfrm>
            <a:off x="1528034" y="3429000"/>
            <a:ext cx="3887732" cy="2104465"/>
            <a:chOff x="4991075" y="1706343"/>
            <a:chExt cx="3887732" cy="666015"/>
          </a:xfrm>
        </p:grpSpPr>
        <p:grpSp>
          <p:nvGrpSpPr>
            <p:cNvPr id="125" name="PA_组合 32"/>
            <p:cNvGrpSpPr/>
            <p:nvPr>
              <p:custDataLst>
                <p:tags r:id="rId5"/>
              </p:custDataLst>
            </p:nvPr>
          </p:nvGrpSpPr>
          <p:grpSpPr bwMode="auto">
            <a:xfrm>
              <a:off x="4991075" y="2228425"/>
              <a:ext cx="177800" cy="143933"/>
              <a:chOff x="0" y="0"/>
              <a:chExt cx="116" cy="94"/>
            </a:xfrm>
          </p:grpSpPr>
          <p:sp>
            <p:nvSpPr>
              <p:cNvPr id="129" name="淘宝店chenying0907 33"/>
              <p:cNvSpPr/>
              <p:nvPr/>
            </p:nvSpPr>
            <p:spPr bwMode="auto">
              <a:xfrm>
                <a:off x="0" y="0"/>
                <a:ext cx="116" cy="47"/>
              </a:xfrm>
              <a:custGeom>
                <a:avLst/>
                <a:gdLst>
                  <a:gd name="T0" fmla="*/ 47 w 49"/>
                  <a:gd name="T1" fmla="*/ 0 h 20"/>
                  <a:gd name="T2" fmla="*/ 49 w 49"/>
                  <a:gd name="T3" fmla="*/ 1 h 20"/>
                  <a:gd name="T4" fmla="*/ 49 w 49"/>
                  <a:gd name="T5" fmla="*/ 1 h 20"/>
                  <a:gd name="T6" fmla="*/ 48 w 49"/>
                  <a:gd name="T7" fmla="*/ 3 h 20"/>
                  <a:gd name="T8" fmla="*/ 25 w 49"/>
                  <a:gd name="T9" fmla="*/ 20 h 20"/>
                  <a:gd name="T10" fmla="*/ 23 w 49"/>
                  <a:gd name="T11" fmla="*/ 20 h 20"/>
                  <a:gd name="T12" fmla="*/ 1 w 49"/>
                  <a:gd name="T13" fmla="*/ 3 h 20"/>
                  <a:gd name="T14" fmla="*/ 0 w 49"/>
                  <a:gd name="T15" fmla="*/ 1 h 20"/>
                  <a:gd name="T16" fmla="*/ 0 w 49"/>
                  <a:gd name="T17" fmla="*/ 1 h 20"/>
                  <a:gd name="T18" fmla="*/ 1 w 49"/>
                  <a:gd name="T19" fmla="*/ 0 h 20"/>
                  <a:gd name="T20" fmla="*/ 47 w 49"/>
                  <a:gd name="T21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9" h="20">
                    <a:moveTo>
                      <a:pt x="47" y="0"/>
                    </a:moveTo>
                    <a:cubicBezTo>
                      <a:pt x="48" y="0"/>
                      <a:pt x="49" y="0"/>
                      <a:pt x="49" y="1"/>
                    </a:cubicBezTo>
                    <a:cubicBezTo>
                      <a:pt x="49" y="1"/>
                      <a:pt x="49" y="1"/>
                      <a:pt x="49" y="1"/>
                    </a:cubicBezTo>
                    <a:cubicBezTo>
                      <a:pt x="49" y="2"/>
                      <a:pt x="48" y="3"/>
                      <a:pt x="48" y="3"/>
                    </a:cubicBezTo>
                    <a:cubicBezTo>
                      <a:pt x="25" y="20"/>
                      <a:pt x="25" y="20"/>
                      <a:pt x="25" y="20"/>
                    </a:cubicBezTo>
                    <a:cubicBezTo>
                      <a:pt x="25" y="20"/>
                      <a:pt x="24" y="20"/>
                      <a:pt x="23" y="20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3"/>
                      <a:pt x="0" y="2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lnTo>
                      <a:pt x="4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130" name="淘宝店chenying0907 34"/>
              <p:cNvSpPr/>
              <p:nvPr/>
            </p:nvSpPr>
            <p:spPr bwMode="auto">
              <a:xfrm>
                <a:off x="0" y="19"/>
                <a:ext cx="116" cy="75"/>
              </a:xfrm>
              <a:custGeom>
                <a:avLst/>
                <a:gdLst>
                  <a:gd name="T0" fmla="*/ 23 w 49"/>
                  <a:gd name="T1" fmla="*/ 17 h 32"/>
                  <a:gd name="T2" fmla="*/ 25 w 49"/>
                  <a:gd name="T3" fmla="*/ 17 h 32"/>
                  <a:gd name="T4" fmla="*/ 48 w 49"/>
                  <a:gd name="T5" fmla="*/ 0 h 32"/>
                  <a:gd name="T6" fmla="*/ 49 w 49"/>
                  <a:gd name="T7" fmla="*/ 1 h 32"/>
                  <a:gd name="T8" fmla="*/ 49 w 49"/>
                  <a:gd name="T9" fmla="*/ 30 h 32"/>
                  <a:gd name="T10" fmla="*/ 47 w 49"/>
                  <a:gd name="T11" fmla="*/ 32 h 32"/>
                  <a:gd name="T12" fmla="*/ 1 w 49"/>
                  <a:gd name="T13" fmla="*/ 32 h 32"/>
                  <a:gd name="T14" fmla="*/ 0 w 49"/>
                  <a:gd name="T15" fmla="*/ 30 h 32"/>
                  <a:gd name="T16" fmla="*/ 0 w 49"/>
                  <a:gd name="T17" fmla="*/ 1 h 32"/>
                  <a:gd name="T18" fmla="*/ 1 w 49"/>
                  <a:gd name="T19" fmla="*/ 0 h 32"/>
                  <a:gd name="T20" fmla="*/ 23 w 49"/>
                  <a:gd name="T21" fmla="*/ 17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9" h="32">
                    <a:moveTo>
                      <a:pt x="23" y="17"/>
                    </a:moveTo>
                    <a:cubicBezTo>
                      <a:pt x="24" y="17"/>
                      <a:pt x="25" y="17"/>
                      <a:pt x="25" y="17"/>
                    </a:cubicBezTo>
                    <a:cubicBezTo>
                      <a:pt x="48" y="0"/>
                      <a:pt x="48" y="0"/>
                      <a:pt x="48" y="0"/>
                    </a:cubicBezTo>
                    <a:cubicBezTo>
                      <a:pt x="48" y="0"/>
                      <a:pt x="49" y="0"/>
                      <a:pt x="49" y="1"/>
                    </a:cubicBezTo>
                    <a:cubicBezTo>
                      <a:pt x="49" y="30"/>
                      <a:pt x="49" y="30"/>
                      <a:pt x="49" y="30"/>
                    </a:cubicBezTo>
                    <a:cubicBezTo>
                      <a:pt x="49" y="31"/>
                      <a:pt x="48" y="32"/>
                      <a:pt x="47" y="32"/>
                    </a:cubicBezTo>
                    <a:cubicBezTo>
                      <a:pt x="1" y="32"/>
                      <a:pt x="1" y="32"/>
                      <a:pt x="1" y="32"/>
                    </a:cubicBezTo>
                    <a:cubicBezTo>
                      <a:pt x="0" y="32"/>
                      <a:pt x="0" y="31"/>
                      <a:pt x="0" y="3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lnTo>
                      <a:pt x="23" y="1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26" name="组合 125"/>
            <p:cNvGrpSpPr/>
            <p:nvPr/>
          </p:nvGrpSpPr>
          <p:grpSpPr>
            <a:xfrm>
              <a:off x="5316296" y="1706343"/>
              <a:ext cx="3562511" cy="423473"/>
              <a:chOff x="1866999" y="4659220"/>
              <a:chExt cx="3562511" cy="423473"/>
            </a:xfrm>
          </p:grpSpPr>
          <p:sp>
            <p:nvSpPr>
              <p:cNvPr id="127" name="淘宝店chenying0907 18"/>
              <p:cNvSpPr txBox="1"/>
              <p:nvPr/>
            </p:nvSpPr>
            <p:spPr>
              <a:xfrm>
                <a:off x="1866999" y="4659220"/>
                <a:ext cx="3562511" cy="1168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Agency FB" panose="020B0503020202020204" pitchFamily="34" charset="0"/>
                    <a:ea typeface="微软雅黑" panose="020B0503020204020204" pitchFamily="34" charset="-122"/>
                  </a:rPr>
                  <a:t>标题文字添加</a:t>
                </a:r>
                <a:endParaRPr kumimoji="0" lang="zh-CN" altLang="en-US" b="1" i="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128" name="淘宝店chenying0907 22" descr="e7d195523061f1c0dc554706afe4c72a60a25314cbaece805811E654B44695D34D35691164BB3D154CCFD5D798F6FEAD99EAA8F1ADC3D4AFA5BC9ED0BB3A4B45073A038AC38E89AB54D31AA59602B9F12209B776749A2CCA36AD07C888D793A35F9D491ED1216934BB3A67970262DCEF660A8C3A8D1E7FE509DD9C96939D9FB9CDC0D2D415A58769"/>
              <p:cNvSpPr/>
              <p:nvPr/>
            </p:nvSpPr>
            <p:spPr>
              <a:xfrm>
                <a:off x="2422759" y="4780740"/>
                <a:ext cx="2450990" cy="30195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14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Segoe UI" panose="020B0502040204020203" pitchFamily="34" charset="0"/>
                  </a:rPr>
                  <a:t>西北大学，简称“西大”。 始建于</a:t>
                </a:r>
                <a:r>
                  <a:rPr lang="en-US" altLang="zh-CN" sz="14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Segoe UI" panose="020B0502040204020203" pitchFamily="34" charset="0"/>
                  </a:rPr>
                  <a:t>1902</a:t>
                </a:r>
                <a:r>
                  <a:rPr lang="zh-CN" altLang="en-US" sz="14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Segoe UI" panose="020B0502040204020203" pitchFamily="34" charset="0"/>
                  </a:rPr>
                  <a:t>年，由清末光绪皇帝御笔朱批设立  ，坐落于古都西安。</a:t>
                </a:r>
                <a:endPara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" panose="020B0502040204020203" pitchFamily="34" charset="0"/>
                </a:endParaRPr>
              </a:p>
            </p:txBody>
          </p:sp>
        </p:grpSp>
      </p:grpSp>
      <p:grpSp>
        <p:nvGrpSpPr>
          <p:cNvPr id="132" name="组合 131"/>
          <p:cNvGrpSpPr/>
          <p:nvPr/>
        </p:nvGrpSpPr>
        <p:grpSpPr>
          <a:xfrm>
            <a:off x="5686497" y="3429000"/>
            <a:ext cx="3887732" cy="2104465"/>
            <a:chOff x="4991075" y="1706343"/>
            <a:chExt cx="3887732" cy="666015"/>
          </a:xfrm>
        </p:grpSpPr>
        <p:grpSp>
          <p:nvGrpSpPr>
            <p:cNvPr id="133" name="PA_组合 32"/>
            <p:cNvGrpSpPr/>
            <p:nvPr>
              <p:custDataLst>
                <p:tags r:id="rId6"/>
              </p:custDataLst>
            </p:nvPr>
          </p:nvGrpSpPr>
          <p:grpSpPr bwMode="auto">
            <a:xfrm>
              <a:off x="4991075" y="2228425"/>
              <a:ext cx="177800" cy="143933"/>
              <a:chOff x="0" y="0"/>
              <a:chExt cx="116" cy="94"/>
            </a:xfrm>
          </p:grpSpPr>
          <p:sp>
            <p:nvSpPr>
              <p:cNvPr id="137" name="淘宝店chenying0907 33"/>
              <p:cNvSpPr/>
              <p:nvPr/>
            </p:nvSpPr>
            <p:spPr bwMode="auto">
              <a:xfrm>
                <a:off x="0" y="0"/>
                <a:ext cx="116" cy="47"/>
              </a:xfrm>
              <a:custGeom>
                <a:avLst/>
                <a:gdLst>
                  <a:gd name="T0" fmla="*/ 47 w 49"/>
                  <a:gd name="T1" fmla="*/ 0 h 20"/>
                  <a:gd name="T2" fmla="*/ 49 w 49"/>
                  <a:gd name="T3" fmla="*/ 1 h 20"/>
                  <a:gd name="T4" fmla="*/ 49 w 49"/>
                  <a:gd name="T5" fmla="*/ 1 h 20"/>
                  <a:gd name="T6" fmla="*/ 48 w 49"/>
                  <a:gd name="T7" fmla="*/ 3 h 20"/>
                  <a:gd name="T8" fmla="*/ 25 w 49"/>
                  <a:gd name="T9" fmla="*/ 20 h 20"/>
                  <a:gd name="T10" fmla="*/ 23 w 49"/>
                  <a:gd name="T11" fmla="*/ 20 h 20"/>
                  <a:gd name="T12" fmla="*/ 1 w 49"/>
                  <a:gd name="T13" fmla="*/ 3 h 20"/>
                  <a:gd name="T14" fmla="*/ 0 w 49"/>
                  <a:gd name="T15" fmla="*/ 1 h 20"/>
                  <a:gd name="T16" fmla="*/ 0 w 49"/>
                  <a:gd name="T17" fmla="*/ 1 h 20"/>
                  <a:gd name="T18" fmla="*/ 1 w 49"/>
                  <a:gd name="T19" fmla="*/ 0 h 20"/>
                  <a:gd name="T20" fmla="*/ 47 w 49"/>
                  <a:gd name="T21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9" h="20">
                    <a:moveTo>
                      <a:pt x="47" y="0"/>
                    </a:moveTo>
                    <a:cubicBezTo>
                      <a:pt x="48" y="0"/>
                      <a:pt x="49" y="0"/>
                      <a:pt x="49" y="1"/>
                    </a:cubicBezTo>
                    <a:cubicBezTo>
                      <a:pt x="49" y="1"/>
                      <a:pt x="49" y="1"/>
                      <a:pt x="49" y="1"/>
                    </a:cubicBezTo>
                    <a:cubicBezTo>
                      <a:pt x="49" y="2"/>
                      <a:pt x="48" y="3"/>
                      <a:pt x="48" y="3"/>
                    </a:cubicBezTo>
                    <a:cubicBezTo>
                      <a:pt x="25" y="20"/>
                      <a:pt x="25" y="20"/>
                      <a:pt x="25" y="20"/>
                    </a:cubicBezTo>
                    <a:cubicBezTo>
                      <a:pt x="25" y="20"/>
                      <a:pt x="24" y="20"/>
                      <a:pt x="23" y="20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3"/>
                      <a:pt x="0" y="2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lnTo>
                      <a:pt x="4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138" name="淘宝店chenying0907 34"/>
              <p:cNvSpPr/>
              <p:nvPr/>
            </p:nvSpPr>
            <p:spPr bwMode="auto">
              <a:xfrm>
                <a:off x="0" y="19"/>
                <a:ext cx="116" cy="75"/>
              </a:xfrm>
              <a:custGeom>
                <a:avLst/>
                <a:gdLst>
                  <a:gd name="T0" fmla="*/ 23 w 49"/>
                  <a:gd name="T1" fmla="*/ 17 h 32"/>
                  <a:gd name="T2" fmla="*/ 25 w 49"/>
                  <a:gd name="T3" fmla="*/ 17 h 32"/>
                  <a:gd name="T4" fmla="*/ 48 w 49"/>
                  <a:gd name="T5" fmla="*/ 0 h 32"/>
                  <a:gd name="T6" fmla="*/ 49 w 49"/>
                  <a:gd name="T7" fmla="*/ 1 h 32"/>
                  <a:gd name="T8" fmla="*/ 49 w 49"/>
                  <a:gd name="T9" fmla="*/ 30 h 32"/>
                  <a:gd name="T10" fmla="*/ 47 w 49"/>
                  <a:gd name="T11" fmla="*/ 32 h 32"/>
                  <a:gd name="T12" fmla="*/ 1 w 49"/>
                  <a:gd name="T13" fmla="*/ 32 h 32"/>
                  <a:gd name="T14" fmla="*/ 0 w 49"/>
                  <a:gd name="T15" fmla="*/ 30 h 32"/>
                  <a:gd name="T16" fmla="*/ 0 w 49"/>
                  <a:gd name="T17" fmla="*/ 1 h 32"/>
                  <a:gd name="T18" fmla="*/ 1 w 49"/>
                  <a:gd name="T19" fmla="*/ 0 h 32"/>
                  <a:gd name="T20" fmla="*/ 23 w 49"/>
                  <a:gd name="T21" fmla="*/ 17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9" h="32">
                    <a:moveTo>
                      <a:pt x="23" y="17"/>
                    </a:moveTo>
                    <a:cubicBezTo>
                      <a:pt x="24" y="17"/>
                      <a:pt x="25" y="17"/>
                      <a:pt x="25" y="17"/>
                    </a:cubicBezTo>
                    <a:cubicBezTo>
                      <a:pt x="48" y="0"/>
                      <a:pt x="48" y="0"/>
                      <a:pt x="48" y="0"/>
                    </a:cubicBezTo>
                    <a:cubicBezTo>
                      <a:pt x="48" y="0"/>
                      <a:pt x="49" y="0"/>
                      <a:pt x="49" y="1"/>
                    </a:cubicBezTo>
                    <a:cubicBezTo>
                      <a:pt x="49" y="30"/>
                      <a:pt x="49" y="30"/>
                      <a:pt x="49" y="30"/>
                    </a:cubicBezTo>
                    <a:cubicBezTo>
                      <a:pt x="49" y="31"/>
                      <a:pt x="48" y="32"/>
                      <a:pt x="47" y="32"/>
                    </a:cubicBezTo>
                    <a:cubicBezTo>
                      <a:pt x="1" y="32"/>
                      <a:pt x="1" y="32"/>
                      <a:pt x="1" y="32"/>
                    </a:cubicBezTo>
                    <a:cubicBezTo>
                      <a:pt x="0" y="32"/>
                      <a:pt x="0" y="31"/>
                      <a:pt x="0" y="3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lnTo>
                      <a:pt x="23" y="1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34" name="组合 133"/>
            <p:cNvGrpSpPr/>
            <p:nvPr/>
          </p:nvGrpSpPr>
          <p:grpSpPr>
            <a:xfrm>
              <a:off x="5316296" y="1706343"/>
              <a:ext cx="3562511" cy="423473"/>
              <a:chOff x="1866999" y="4659220"/>
              <a:chExt cx="3562511" cy="423473"/>
            </a:xfrm>
          </p:grpSpPr>
          <p:sp>
            <p:nvSpPr>
              <p:cNvPr id="135" name="淘宝店chenying0907 18"/>
              <p:cNvSpPr txBox="1"/>
              <p:nvPr/>
            </p:nvSpPr>
            <p:spPr>
              <a:xfrm>
                <a:off x="1866999" y="4659220"/>
                <a:ext cx="3562511" cy="1168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Agency FB" panose="020B0503020202020204" pitchFamily="34" charset="0"/>
                    <a:ea typeface="微软雅黑" panose="020B0503020204020204" pitchFamily="34" charset="-122"/>
                  </a:rPr>
                  <a:t>标题文字添加</a:t>
                </a:r>
                <a:endParaRPr kumimoji="0" lang="zh-CN" altLang="en-US" b="1" i="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136" name="淘宝店chenying0907 22" descr="e7d195523061f1c0dc554706afe4c72a60a25314cbaece805811E654B44695D34D35691164BB3D154CCFD5D798F6FEAD99EAA8F1ADC3D4AFA5BC9ED0BB3A4B45073A038AC38E89AB54D31AA59602B9F12209B776749A2CCA36AD07C888D793A35F9D491ED1216934BB3A67970262DCEF660A8C3A8D1E7FE509DD9C96939D9FB9CDC0D2D415A58769"/>
              <p:cNvSpPr/>
              <p:nvPr/>
            </p:nvSpPr>
            <p:spPr>
              <a:xfrm>
                <a:off x="2422759" y="4780740"/>
                <a:ext cx="2450990" cy="30195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14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Segoe UI" panose="020B0502040204020203" pitchFamily="34" charset="0"/>
                  </a:rPr>
                  <a:t>西北大学，简称“西大”。 始建于</a:t>
                </a:r>
                <a:r>
                  <a:rPr lang="en-US" altLang="zh-CN" sz="14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Segoe UI" panose="020B0502040204020203" pitchFamily="34" charset="0"/>
                  </a:rPr>
                  <a:t>1902</a:t>
                </a:r>
                <a:r>
                  <a:rPr lang="zh-CN" altLang="en-US" sz="14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Segoe UI" panose="020B0502040204020203" pitchFamily="34" charset="0"/>
                  </a:rPr>
                  <a:t>年，由清末光绪皇帝御笔朱批设立  ，坐落于古都西安。</a:t>
                </a:r>
                <a:endPara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" panose="020B0502040204020203" pitchFamily="34" charset="0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" presetClass="entr" presetSubtype="2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2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" grpId="0" animBg="1"/>
      <p:bldP spid="115" grpId="0" animBg="1"/>
      <p:bldP spid="116" grpId="0"/>
      <p:bldP spid="11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269707" y="2921168"/>
            <a:ext cx="7652586" cy="10147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zh-CN" altLang="en-US" sz="36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62000">
                      <a:srgbClr val="EECB60">
                        <a:alpha val="97000"/>
                      </a:srgbClr>
                    </a:gs>
                    <a:gs pos="100000">
                      <a:srgbClr val="EECB60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力量黑简" panose="00020600040101010101" pitchFamily="18" charset="-122"/>
                <a:ea typeface="汉仪力量黑简" panose="00020600040101010101" pitchFamily="18" charset="-122"/>
              </a:rPr>
              <a:t>第五章、</a:t>
            </a:r>
            <a:r>
              <a:rPr lang="zh-CN" altLang="en-US" sz="60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62000">
                      <a:srgbClr val="EECB60">
                        <a:alpha val="97000"/>
                      </a:srgbClr>
                    </a:gs>
                    <a:gs pos="100000">
                      <a:srgbClr val="EECB60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力量黑简" panose="00020600040101010101" pitchFamily="18" charset="-122"/>
                <a:ea typeface="汉仪力量黑简" panose="00020600040101010101" pitchFamily="18" charset="-122"/>
              </a:rPr>
              <a:t>西北大学</a:t>
            </a:r>
            <a:endParaRPr lang="zh-CN" altLang="en-US" sz="6000" dirty="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62000">
                    <a:srgbClr val="EECB60">
                      <a:alpha val="97000"/>
                    </a:srgbClr>
                  </a:gs>
                  <a:gs pos="100000">
                    <a:srgbClr val="EECB60"/>
                  </a:gs>
                </a:gsLst>
                <a:lin ang="54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汉仪力量黑简" panose="00020600040101010101" pitchFamily="18" charset="-122"/>
              <a:ea typeface="汉仪力量黑简" panose="00020600040101010101" pitchFamily="18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矩形 42"/>
          <p:cNvSpPr/>
          <p:nvPr/>
        </p:nvSpPr>
        <p:spPr>
          <a:xfrm>
            <a:off x="8300791" y="3448313"/>
            <a:ext cx="2712923" cy="1499071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2" name="矩形 41"/>
          <p:cNvSpPr/>
          <p:nvPr/>
        </p:nvSpPr>
        <p:spPr>
          <a:xfrm>
            <a:off x="4663774" y="3448313"/>
            <a:ext cx="2864452" cy="1499071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7" name="矩形 26"/>
          <p:cNvSpPr/>
          <p:nvPr/>
        </p:nvSpPr>
        <p:spPr>
          <a:xfrm>
            <a:off x="899609" y="3425576"/>
            <a:ext cx="2991600" cy="1499071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五、西北大学</a:t>
            </a:r>
            <a:endParaRPr lang="zh-CN" altLang="en-US" dirty="0"/>
          </a:p>
        </p:txBody>
      </p:sp>
      <p:pic>
        <p:nvPicPr>
          <p:cNvPr id="45" name="图片占位符 44"/>
          <p:cNvPicPr>
            <a:picLocks noGrp="1" noChangeAspect="1"/>
          </p:cNvPicPr>
          <p:nvPr>
            <p:ph type="pic" sz="quarter" idx="11"/>
          </p:nvPr>
        </p:nvPicPr>
        <p:blipFill>
          <a:blip r:embed="rId1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11" b="9311"/>
          <a:stretch>
            <a:fillRect/>
          </a:stretch>
        </p:blipFill>
        <p:spPr/>
      </p:pic>
      <p:pic>
        <p:nvPicPr>
          <p:cNvPr id="47" name="图片占位符 46"/>
          <p:cNvPicPr>
            <a:picLocks noGrp="1" noChangeAspect="1"/>
          </p:cNvPicPr>
          <p:nvPr>
            <p:ph type="pic" sz="quarter" idx="13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69" b="5269"/>
          <a:stretch>
            <a:fillRect/>
          </a:stretch>
        </p:blipFill>
        <p:spPr/>
      </p:pic>
      <p:grpSp>
        <p:nvGrpSpPr>
          <p:cNvPr id="20" name="组合 19"/>
          <p:cNvGrpSpPr/>
          <p:nvPr/>
        </p:nvGrpSpPr>
        <p:grpSpPr>
          <a:xfrm>
            <a:off x="266162" y="3448313"/>
            <a:ext cx="3887732" cy="2104465"/>
            <a:chOff x="4991075" y="1706343"/>
            <a:chExt cx="3887732" cy="666015"/>
          </a:xfrm>
        </p:grpSpPr>
        <p:grpSp>
          <p:nvGrpSpPr>
            <p:cNvPr id="21" name="PA_组合 32"/>
            <p:cNvGrpSpPr/>
            <p:nvPr>
              <p:custDataLst>
                <p:tags r:id="rId3"/>
              </p:custDataLst>
            </p:nvPr>
          </p:nvGrpSpPr>
          <p:grpSpPr bwMode="auto">
            <a:xfrm>
              <a:off x="4991075" y="2228425"/>
              <a:ext cx="177800" cy="143933"/>
              <a:chOff x="0" y="0"/>
              <a:chExt cx="116" cy="94"/>
            </a:xfrm>
          </p:grpSpPr>
          <p:sp>
            <p:nvSpPr>
              <p:cNvPr id="25" name="淘宝店chenying0907 33"/>
              <p:cNvSpPr/>
              <p:nvPr/>
            </p:nvSpPr>
            <p:spPr bwMode="auto">
              <a:xfrm>
                <a:off x="0" y="0"/>
                <a:ext cx="116" cy="47"/>
              </a:xfrm>
              <a:custGeom>
                <a:avLst/>
                <a:gdLst>
                  <a:gd name="T0" fmla="*/ 47 w 49"/>
                  <a:gd name="T1" fmla="*/ 0 h 20"/>
                  <a:gd name="T2" fmla="*/ 49 w 49"/>
                  <a:gd name="T3" fmla="*/ 1 h 20"/>
                  <a:gd name="T4" fmla="*/ 49 w 49"/>
                  <a:gd name="T5" fmla="*/ 1 h 20"/>
                  <a:gd name="T6" fmla="*/ 48 w 49"/>
                  <a:gd name="T7" fmla="*/ 3 h 20"/>
                  <a:gd name="T8" fmla="*/ 25 w 49"/>
                  <a:gd name="T9" fmla="*/ 20 h 20"/>
                  <a:gd name="T10" fmla="*/ 23 w 49"/>
                  <a:gd name="T11" fmla="*/ 20 h 20"/>
                  <a:gd name="T12" fmla="*/ 1 w 49"/>
                  <a:gd name="T13" fmla="*/ 3 h 20"/>
                  <a:gd name="T14" fmla="*/ 0 w 49"/>
                  <a:gd name="T15" fmla="*/ 1 h 20"/>
                  <a:gd name="T16" fmla="*/ 0 w 49"/>
                  <a:gd name="T17" fmla="*/ 1 h 20"/>
                  <a:gd name="T18" fmla="*/ 1 w 49"/>
                  <a:gd name="T19" fmla="*/ 0 h 20"/>
                  <a:gd name="T20" fmla="*/ 47 w 49"/>
                  <a:gd name="T21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9" h="20">
                    <a:moveTo>
                      <a:pt x="47" y="0"/>
                    </a:moveTo>
                    <a:cubicBezTo>
                      <a:pt x="48" y="0"/>
                      <a:pt x="49" y="0"/>
                      <a:pt x="49" y="1"/>
                    </a:cubicBezTo>
                    <a:cubicBezTo>
                      <a:pt x="49" y="1"/>
                      <a:pt x="49" y="1"/>
                      <a:pt x="49" y="1"/>
                    </a:cubicBezTo>
                    <a:cubicBezTo>
                      <a:pt x="49" y="2"/>
                      <a:pt x="48" y="3"/>
                      <a:pt x="48" y="3"/>
                    </a:cubicBezTo>
                    <a:cubicBezTo>
                      <a:pt x="25" y="20"/>
                      <a:pt x="25" y="20"/>
                      <a:pt x="25" y="20"/>
                    </a:cubicBezTo>
                    <a:cubicBezTo>
                      <a:pt x="25" y="20"/>
                      <a:pt x="24" y="20"/>
                      <a:pt x="23" y="20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3"/>
                      <a:pt x="0" y="2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lnTo>
                      <a:pt x="4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26" name="淘宝店chenying0907 34"/>
              <p:cNvSpPr/>
              <p:nvPr/>
            </p:nvSpPr>
            <p:spPr bwMode="auto">
              <a:xfrm>
                <a:off x="0" y="19"/>
                <a:ext cx="116" cy="75"/>
              </a:xfrm>
              <a:custGeom>
                <a:avLst/>
                <a:gdLst>
                  <a:gd name="T0" fmla="*/ 23 w 49"/>
                  <a:gd name="T1" fmla="*/ 17 h 32"/>
                  <a:gd name="T2" fmla="*/ 25 w 49"/>
                  <a:gd name="T3" fmla="*/ 17 h 32"/>
                  <a:gd name="T4" fmla="*/ 48 w 49"/>
                  <a:gd name="T5" fmla="*/ 0 h 32"/>
                  <a:gd name="T6" fmla="*/ 49 w 49"/>
                  <a:gd name="T7" fmla="*/ 1 h 32"/>
                  <a:gd name="T8" fmla="*/ 49 w 49"/>
                  <a:gd name="T9" fmla="*/ 30 h 32"/>
                  <a:gd name="T10" fmla="*/ 47 w 49"/>
                  <a:gd name="T11" fmla="*/ 32 h 32"/>
                  <a:gd name="T12" fmla="*/ 1 w 49"/>
                  <a:gd name="T13" fmla="*/ 32 h 32"/>
                  <a:gd name="T14" fmla="*/ 0 w 49"/>
                  <a:gd name="T15" fmla="*/ 30 h 32"/>
                  <a:gd name="T16" fmla="*/ 0 w 49"/>
                  <a:gd name="T17" fmla="*/ 1 h 32"/>
                  <a:gd name="T18" fmla="*/ 1 w 49"/>
                  <a:gd name="T19" fmla="*/ 0 h 32"/>
                  <a:gd name="T20" fmla="*/ 23 w 49"/>
                  <a:gd name="T21" fmla="*/ 17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9" h="32">
                    <a:moveTo>
                      <a:pt x="23" y="17"/>
                    </a:moveTo>
                    <a:cubicBezTo>
                      <a:pt x="24" y="17"/>
                      <a:pt x="25" y="17"/>
                      <a:pt x="25" y="17"/>
                    </a:cubicBezTo>
                    <a:cubicBezTo>
                      <a:pt x="48" y="0"/>
                      <a:pt x="48" y="0"/>
                      <a:pt x="48" y="0"/>
                    </a:cubicBezTo>
                    <a:cubicBezTo>
                      <a:pt x="48" y="0"/>
                      <a:pt x="49" y="0"/>
                      <a:pt x="49" y="1"/>
                    </a:cubicBezTo>
                    <a:cubicBezTo>
                      <a:pt x="49" y="30"/>
                      <a:pt x="49" y="30"/>
                      <a:pt x="49" y="30"/>
                    </a:cubicBezTo>
                    <a:cubicBezTo>
                      <a:pt x="49" y="31"/>
                      <a:pt x="48" y="32"/>
                      <a:pt x="47" y="32"/>
                    </a:cubicBezTo>
                    <a:cubicBezTo>
                      <a:pt x="1" y="32"/>
                      <a:pt x="1" y="32"/>
                      <a:pt x="1" y="32"/>
                    </a:cubicBezTo>
                    <a:cubicBezTo>
                      <a:pt x="0" y="32"/>
                      <a:pt x="0" y="31"/>
                      <a:pt x="0" y="3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lnTo>
                      <a:pt x="23" y="1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5316296" y="1706343"/>
              <a:ext cx="3562511" cy="423473"/>
              <a:chOff x="1866999" y="4659220"/>
              <a:chExt cx="3562511" cy="423473"/>
            </a:xfrm>
          </p:grpSpPr>
          <p:sp>
            <p:nvSpPr>
              <p:cNvPr id="23" name="淘宝店chenying0907 18"/>
              <p:cNvSpPr txBox="1"/>
              <p:nvPr/>
            </p:nvSpPr>
            <p:spPr>
              <a:xfrm>
                <a:off x="1866999" y="4659220"/>
                <a:ext cx="3562511" cy="1168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Agency FB" panose="020B0503020202020204" pitchFamily="34" charset="0"/>
                    <a:ea typeface="微软雅黑" panose="020B0503020204020204" pitchFamily="34" charset="-122"/>
                  </a:rPr>
                  <a:t>标题文字添加</a:t>
                </a:r>
                <a:endParaRPr kumimoji="0" lang="zh-CN" altLang="en-US" b="1" i="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24" name="淘宝店chenying0907 22" descr="e7d195523061f1c0dc554706afe4c72a60a25314cbaece805811E654B44695D34D35691164BB3D154CCFD5D798F6FEAD99EAA8F1ADC3D4AFA5BC9ED0BB3A4B45073A038AC38E89AB54D31AA59602B9F12209B776749A2CCA36AD07C888D793A35F9D491ED1216934BB3A67970262DCEF660A8C3A8D1E7FE509DD9C96939D9FB9CDC0D2D415A58769"/>
              <p:cNvSpPr/>
              <p:nvPr/>
            </p:nvSpPr>
            <p:spPr>
              <a:xfrm>
                <a:off x="2422759" y="4780740"/>
                <a:ext cx="2450990" cy="30195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zh-CN" altLang="en-US" sz="14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Segoe UI" panose="020B0502040204020203" pitchFamily="34" charset="0"/>
                  </a:rPr>
                  <a:t>西北大学，简称“西大”。 始建于</a:t>
                </a:r>
                <a:r>
                  <a:rPr lang="en-US" altLang="zh-CN" sz="14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Segoe UI" panose="020B0502040204020203" pitchFamily="34" charset="0"/>
                  </a:rPr>
                  <a:t>1902</a:t>
                </a:r>
                <a:r>
                  <a:rPr lang="zh-CN" altLang="en-US" sz="14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Segoe UI" panose="020B0502040204020203" pitchFamily="34" charset="0"/>
                  </a:rPr>
                  <a:t>年，由清末光绪皇帝御笔朱批设立  ，坐落于古都西安。</a:t>
                </a:r>
                <a:endPara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" panose="020B0502040204020203" pitchFamily="34" charset="0"/>
                </a:endParaRPr>
              </a:p>
            </p:txBody>
          </p:sp>
        </p:grpSp>
      </p:grpSp>
      <p:grpSp>
        <p:nvGrpSpPr>
          <p:cNvPr id="28" name="组合 27"/>
          <p:cNvGrpSpPr/>
          <p:nvPr/>
        </p:nvGrpSpPr>
        <p:grpSpPr>
          <a:xfrm>
            <a:off x="3965715" y="3448313"/>
            <a:ext cx="3887732" cy="2104465"/>
            <a:chOff x="4991075" y="1706343"/>
            <a:chExt cx="3887732" cy="666015"/>
          </a:xfrm>
        </p:grpSpPr>
        <p:grpSp>
          <p:nvGrpSpPr>
            <p:cNvPr id="29" name="PA_组合 32"/>
            <p:cNvGrpSpPr/>
            <p:nvPr>
              <p:custDataLst>
                <p:tags r:id="rId4"/>
              </p:custDataLst>
            </p:nvPr>
          </p:nvGrpSpPr>
          <p:grpSpPr bwMode="auto">
            <a:xfrm>
              <a:off x="4991075" y="2228425"/>
              <a:ext cx="177800" cy="143933"/>
              <a:chOff x="0" y="0"/>
              <a:chExt cx="116" cy="94"/>
            </a:xfrm>
          </p:grpSpPr>
          <p:sp>
            <p:nvSpPr>
              <p:cNvPr id="33" name="淘宝店chenying0907 33"/>
              <p:cNvSpPr/>
              <p:nvPr/>
            </p:nvSpPr>
            <p:spPr bwMode="auto">
              <a:xfrm>
                <a:off x="0" y="0"/>
                <a:ext cx="116" cy="47"/>
              </a:xfrm>
              <a:custGeom>
                <a:avLst/>
                <a:gdLst>
                  <a:gd name="T0" fmla="*/ 47 w 49"/>
                  <a:gd name="T1" fmla="*/ 0 h 20"/>
                  <a:gd name="T2" fmla="*/ 49 w 49"/>
                  <a:gd name="T3" fmla="*/ 1 h 20"/>
                  <a:gd name="T4" fmla="*/ 49 w 49"/>
                  <a:gd name="T5" fmla="*/ 1 h 20"/>
                  <a:gd name="T6" fmla="*/ 48 w 49"/>
                  <a:gd name="T7" fmla="*/ 3 h 20"/>
                  <a:gd name="T8" fmla="*/ 25 w 49"/>
                  <a:gd name="T9" fmla="*/ 20 h 20"/>
                  <a:gd name="T10" fmla="*/ 23 w 49"/>
                  <a:gd name="T11" fmla="*/ 20 h 20"/>
                  <a:gd name="T12" fmla="*/ 1 w 49"/>
                  <a:gd name="T13" fmla="*/ 3 h 20"/>
                  <a:gd name="T14" fmla="*/ 0 w 49"/>
                  <a:gd name="T15" fmla="*/ 1 h 20"/>
                  <a:gd name="T16" fmla="*/ 0 w 49"/>
                  <a:gd name="T17" fmla="*/ 1 h 20"/>
                  <a:gd name="T18" fmla="*/ 1 w 49"/>
                  <a:gd name="T19" fmla="*/ 0 h 20"/>
                  <a:gd name="T20" fmla="*/ 47 w 49"/>
                  <a:gd name="T21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9" h="20">
                    <a:moveTo>
                      <a:pt x="47" y="0"/>
                    </a:moveTo>
                    <a:cubicBezTo>
                      <a:pt x="48" y="0"/>
                      <a:pt x="49" y="0"/>
                      <a:pt x="49" y="1"/>
                    </a:cubicBezTo>
                    <a:cubicBezTo>
                      <a:pt x="49" y="1"/>
                      <a:pt x="49" y="1"/>
                      <a:pt x="49" y="1"/>
                    </a:cubicBezTo>
                    <a:cubicBezTo>
                      <a:pt x="49" y="2"/>
                      <a:pt x="48" y="3"/>
                      <a:pt x="48" y="3"/>
                    </a:cubicBezTo>
                    <a:cubicBezTo>
                      <a:pt x="25" y="20"/>
                      <a:pt x="25" y="20"/>
                      <a:pt x="25" y="20"/>
                    </a:cubicBezTo>
                    <a:cubicBezTo>
                      <a:pt x="25" y="20"/>
                      <a:pt x="24" y="20"/>
                      <a:pt x="23" y="20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3"/>
                      <a:pt x="0" y="2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lnTo>
                      <a:pt x="4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34" name="淘宝店chenying0907 34"/>
              <p:cNvSpPr/>
              <p:nvPr/>
            </p:nvSpPr>
            <p:spPr bwMode="auto">
              <a:xfrm>
                <a:off x="0" y="19"/>
                <a:ext cx="116" cy="75"/>
              </a:xfrm>
              <a:custGeom>
                <a:avLst/>
                <a:gdLst>
                  <a:gd name="T0" fmla="*/ 23 w 49"/>
                  <a:gd name="T1" fmla="*/ 17 h 32"/>
                  <a:gd name="T2" fmla="*/ 25 w 49"/>
                  <a:gd name="T3" fmla="*/ 17 h 32"/>
                  <a:gd name="T4" fmla="*/ 48 w 49"/>
                  <a:gd name="T5" fmla="*/ 0 h 32"/>
                  <a:gd name="T6" fmla="*/ 49 w 49"/>
                  <a:gd name="T7" fmla="*/ 1 h 32"/>
                  <a:gd name="T8" fmla="*/ 49 w 49"/>
                  <a:gd name="T9" fmla="*/ 30 h 32"/>
                  <a:gd name="T10" fmla="*/ 47 w 49"/>
                  <a:gd name="T11" fmla="*/ 32 h 32"/>
                  <a:gd name="T12" fmla="*/ 1 w 49"/>
                  <a:gd name="T13" fmla="*/ 32 h 32"/>
                  <a:gd name="T14" fmla="*/ 0 w 49"/>
                  <a:gd name="T15" fmla="*/ 30 h 32"/>
                  <a:gd name="T16" fmla="*/ 0 w 49"/>
                  <a:gd name="T17" fmla="*/ 1 h 32"/>
                  <a:gd name="T18" fmla="*/ 1 w 49"/>
                  <a:gd name="T19" fmla="*/ 0 h 32"/>
                  <a:gd name="T20" fmla="*/ 23 w 49"/>
                  <a:gd name="T21" fmla="*/ 17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9" h="32">
                    <a:moveTo>
                      <a:pt x="23" y="17"/>
                    </a:moveTo>
                    <a:cubicBezTo>
                      <a:pt x="24" y="17"/>
                      <a:pt x="25" y="17"/>
                      <a:pt x="25" y="17"/>
                    </a:cubicBezTo>
                    <a:cubicBezTo>
                      <a:pt x="48" y="0"/>
                      <a:pt x="48" y="0"/>
                      <a:pt x="48" y="0"/>
                    </a:cubicBezTo>
                    <a:cubicBezTo>
                      <a:pt x="48" y="0"/>
                      <a:pt x="49" y="0"/>
                      <a:pt x="49" y="1"/>
                    </a:cubicBezTo>
                    <a:cubicBezTo>
                      <a:pt x="49" y="30"/>
                      <a:pt x="49" y="30"/>
                      <a:pt x="49" y="30"/>
                    </a:cubicBezTo>
                    <a:cubicBezTo>
                      <a:pt x="49" y="31"/>
                      <a:pt x="48" y="32"/>
                      <a:pt x="47" y="32"/>
                    </a:cubicBezTo>
                    <a:cubicBezTo>
                      <a:pt x="1" y="32"/>
                      <a:pt x="1" y="32"/>
                      <a:pt x="1" y="32"/>
                    </a:cubicBezTo>
                    <a:cubicBezTo>
                      <a:pt x="0" y="32"/>
                      <a:pt x="0" y="31"/>
                      <a:pt x="0" y="3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lnTo>
                      <a:pt x="23" y="1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30" name="组合 29"/>
            <p:cNvGrpSpPr/>
            <p:nvPr/>
          </p:nvGrpSpPr>
          <p:grpSpPr>
            <a:xfrm>
              <a:off x="5316296" y="1706343"/>
              <a:ext cx="3562511" cy="423473"/>
              <a:chOff x="1866999" y="4659220"/>
              <a:chExt cx="3562511" cy="423473"/>
            </a:xfrm>
          </p:grpSpPr>
          <p:sp>
            <p:nvSpPr>
              <p:cNvPr id="31" name="淘宝店chenying0907 18"/>
              <p:cNvSpPr txBox="1"/>
              <p:nvPr/>
            </p:nvSpPr>
            <p:spPr>
              <a:xfrm>
                <a:off x="1866999" y="4659220"/>
                <a:ext cx="3562511" cy="1168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Agency FB" panose="020B0503020202020204" pitchFamily="34" charset="0"/>
                    <a:ea typeface="微软雅黑" panose="020B0503020204020204" pitchFamily="34" charset="-122"/>
                  </a:rPr>
                  <a:t>标题文字添加</a:t>
                </a:r>
                <a:endParaRPr kumimoji="0" lang="zh-CN" altLang="en-US" b="1" i="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32" name="淘宝店chenying0907 22" descr="e7d195523061f1c0dc554706afe4c72a60a25314cbaece805811E654B44695D34D35691164BB3D154CCFD5D798F6FEAD99EAA8F1ADC3D4AFA5BC9ED0BB3A4B45073A038AC38E89AB54D31AA59602B9F12209B776749A2CCA36AD07C888D793A35F9D491ED1216934BB3A67970262DCEF660A8C3A8D1E7FE509DD9C96939D9FB9CDC0D2D415A58769"/>
              <p:cNvSpPr/>
              <p:nvPr/>
            </p:nvSpPr>
            <p:spPr>
              <a:xfrm>
                <a:off x="2422759" y="4780740"/>
                <a:ext cx="2450990" cy="30195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zh-CN" altLang="en-US" sz="14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Segoe UI" panose="020B0502040204020203" pitchFamily="34" charset="0"/>
                  </a:rPr>
                  <a:t>西北大学，简称“西大”。 始建于</a:t>
                </a:r>
                <a:r>
                  <a:rPr lang="en-US" altLang="zh-CN" sz="14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Segoe UI" panose="020B0502040204020203" pitchFamily="34" charset="0"/>
                  </a:rPr>
                  <a:t>1902</a:t>
                </a:r>
                <a:r>
                  <a:rPr lang="zh-CN" altLang="en-US" sz="14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Segoe UI" panose="020B0502040204020203" pitchFamily="34" charset="0"/>
                  </a:rPr>
                  <a:t>年，由清末光绪皇帝御笔朱批设立  ，坐落于古都西安。</a:t>
                </a:r>
                <a:endPara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" panose="020B0502040204020203" pitchFamily="34" charset="0"/>
                </a:endParaRPr>
              </a:p>
            </p:txBody>
          </p:sp>
        </p:grpSp>
      </p:grpSp>
      <p:grpSp>
        <p:nvGrpSpPr>
          <p:cNvPr id="35" name="组合 34"/>
          <p:cNvGrpSpPr/>
          <p:nvPr/>
        </p:nvGrpSpPr>
        <p:grpSpPr>
          <a:xfrm>
            <a:off x="7528226" y="3448313"/>
            <a:ext cx="3887732" cy="2104465"/>
            <a:chOff x="4991075" y="1706343"/>
            <a:chExt cx="3887732" cy="666015"/>
          </a:xfrm>
        </p:grpSpPr>
        <p:grpSp>
          <p:nvGrpSpPr>
            <p:cNvPr id="36" name="PA_组合 32"/>
            <p:cNvGrpSpPr/>
            <p:nvPr>
              <p:custDataLst>
                <p:tags r:id="rId5"/>
              </p:custDataLst>
            </p:nvPr>
          </p:nvGrpSpPr>
          <p:grpSpPr bwMode="auto">
            <a:xfrm>
              <a:off x="4991075" y="2228425"/>
              <a:ext cx="177800" cy="143933"/>
              <a:chOff x="0" y="0"/>
              <a:chExt cx="116" cy="94"/>
            </a:xfrm>
          </p:grpSpPr>
          <p:sp>
            <p:nvSpPr>
              <p:cNvPr id="40" name="淘宝店chenying0907 33"/>
              <p:cNvSpPr/>
              <p:nvPr/>
            </p:nvSpPr>
            <p:spPr bwMode="auto">
              <a:xfrm>
                <a:off x="0" y="0"/>
                <a:ext cx="116" cy="47"/>
              </a:xfrm>
              <a:custGeom>
                <a:avLst/>
                <a:gdLst>
                  <a:gd name="T0" fmla="*/ 47 w 49"/>
                  <a:gd name="T1" fmla="*/ 0 h 20"/>
                  <a:gd name="T2" fmla="*/ 49 w 49"/>
                  <a:gd name="T3" fmla="*/ 1 h 20"/>
                  <a:gd name="T4" fmla="*/ 49 w 49"/>
                  <a:gd name="T5" fmla="*/ 1 h 20"/>
                  <a:gd name="T6" fmla="*/ 48 w 49"/>
                  <a:gd name="T7" fmla="*/ 3 h 20"/>
                  <a:gd name="T8" fmla="*/ 25 w 49"/>
                  <a:gd name="T9" fmla="*/ 20 h 20"/>
                  <a:gd name="T10" fmla="*/ 23 w 49"/>
                  <a:gd name="T11" fmla="*/ 20 h 20"/>
                  <a:gd name="T12" fmla="*/ 1 w 49"/>
                  <a:gd name="T13" fmla="*/ 3 h 20"/>
                  <a:gd name="T14" fmla="*/ 0 w 49"/>
                  <a:gd name="T15" fmla="*/ 1 h 20"/>
                  <a:gd name="T16" fmla="*/ 0 w 49"/>
                  <a:gd name="T17" fmla="*/ 1 h 20"/>
                  <a:gd name="T18" fmla="*/ 1 w 49"/>
                  <a:gd name="T19" fmla="*/ 0 h 20"/>
                  <a:gd name="T20" fmla="*/ 47 w 49"/>
                  <a:gd name="T21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9" h="20">
                    <a:moveTo>
                      <a:pt x="47" y="0"/>
                    </a:moveTo>
                    <a:cubicBezTo>
                      <a:pt x="48" y="0"/>
                      <a:pt x="49" y="0"/>
                      <a:pt x="49" y="1"/>
                    </a:cubicBezTo>
                    <a:cubicBezTo>
                      <a:pt x="49" y="1"/>
                      <a:pt x="49" y="1"/>
                      <a:pt x="49" y="1"/>
                    </a:cubicBezTo>
                    <a:cubicBezTo>
                      <a:pt x="49" y="2"/>
                      <a:pt x="48" y="3"/>
                      <a:pt x="48" y="3"/>
                    </a:cubicBezTo>
                    <a:cubicBezTo>
                      <a:pt x="25" y="20"/>
                      <a:pt x="25" y="20"/>
                      <a:pt x="25" y="20"/>
                    </a:cubicBezTo>
                    <a:cubicBezTo>
                      <a:pt x="25" y="20"/>
                      <a:pt x="24" y="20"/>
                      <a:pt x="23" y="20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3"/>
                      <a:pt x="0" y="2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lnTo>
                      <a:pt x="4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41" name="淘宝店chenying0907 34"/>
              <p:cNvSpPr/>
              <p:nvPr/>
            </p:nvSpPr>
            <p:spPr bwMode="auto">
              <a:xfrm>
                <a:off x="0" y="19"/>
                <a:ext cx="116" cy="75"/>
              </a:xfrm>
              <a:custGeom>
                <a:avLst/>
                <a:gdLst>
                  <a:gd name="T0" fmla="*/ 23 w 49"/>
                  <a:gd name="T1" fmla="*/ 17 h 32"/>
                  <a:gd name="T2" fmla="*/ 25 w 49"/>
                  <a:gd name="T3" fmla="*/ 17 h 32"/>
                  <a:gd name="T4" fmla="*/ 48 w 49"/>
                  <a:gd name="T5" fmla="*/ 0 h 32"/>
                  <a:gd name="T6" fmla="*/ 49 w 49"/>
                  <a:gd name="T7" fmla="*/ 1 h 32"/>
                  <a:gd name="T8" fmla="*/ 49 w 49"/>
                  <a:gd name="T9" fmla="*/ 30 h 32"/>
                  <a:gd name="T10" fmla="*/ 47 w 49"/>
                  <a:gd name="T11" fmla="*/ 32 h 32"/>
                  <a:gd name="T12" fmla="*/ 1 w 49"/>
                  <a:gd name="T13" fmla="*/ 32 h 32"/>
                  <a:gd name="T14" fmla="*/ 0 w 49"/>
                  <a:gd name="T15" fmla="*/ 30 h 32"/>
                  <a:gd name="T16" fmla="*/ 0 w 49"/>
                  <a:gd name="T17" fmla="*/ 1 h 32"/>
                  <a:gd name="T18" fmla="*/ 1 w 49"/>
                  <a:gd name="T19" fmla="*/ 0 h 32"/>
                  <a:gd name="T20" fmla="*/ 23 w 49"/>
                  <a:gd name="T21" fmla="*/ 17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9" h="32">
                    <a:moveTo>
                      <a:pt x="23" y="17"/>
                    </a:moveTo>
                    <a:cubicBezTo>
                      <a:pt x="24" y="17"/>
                      <a:pt x="25" y="17"/>
                      <a:pt x="25" y="17"/>
                    </a:cubicBezTo>
                    <a:cubicBezTo>
                      <a:pt x="48" y="0"/>
                      <a:pt x="48" y="0"/>
                      <a:pt x="48" y="0"/>
                    </a:cubicBezTo>
                    <a:cubicBezTo>
                      <a:pt x="48" y="0"/>
                      <a:pt x="49" y="0"/>
                      <a:pt x="49" y="1"/>
                    </a:cubicBezTo>
                    <a:cubicBezTo>
                      <a:pt x="49" y="30"/>
                      <a:pt x="49" y="30"/>
                      <a:pt x="49" y="30"/>
                    </a:cubicBezTo>
                    <a:cubicBezTo>
                      <a:pt x="49" y="31"/>
                      <a:pt x="48" y="32"/>
                      <a:pt x="47" y="32"/>
                    </a:cubicBezTo>
                    <a:cubicBezTo>
                      <a:pt x="1" y="32"/>
                      <a:pt x="1" y="32"/>
                      <a:pt x="1" y="32"/>
                    </a:cubicBezTo>
                    <a:cubicBezTo>
                      <a:pt x="0" y="32"/>
                      <a:pt x="0" y="31"/>
                      <a:pt x="0" y="3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lnTo>
                      <a:pt x="23" y="1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37" name="组合 36"/>
            <p:cNvGrpSpPr/>
            <p:nvPr/>
          </p:nvGrpSpPr>
          <p:grpSpPr>
            <a:xfrm>
              <a:off x="5316296" y="1706343"/>
              <a:ext cx="3562511" cy="423473"/>
              <a:chOff x="1866999" y="4659220"/>
              <a:chExt cx="3562511" cy="423473"/>
            </a:xfrm>
          </p:grpSpPr>
          <p:sp>
            <p:nvSpPr>
              <p:cNvPr id="38" name="淘宝店chenying0907 18"/>
              <p:cNvSpPr txBox="1"/>
              <p:nvPr/>
            </p:nvSpPr>
            <p:spPr>
              <a:xfrm>
                <a:off x="1866999" y="4659220"/>
                <a:ext cx="3562511" cy="1168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Agency FB" panose="020B0503020202020204" pitchFamily="34" charset="0"/>
                    <a:ea typeface="微软雅黑" panose="020B0503020204020204" pitchFamily="34" charset="-122"/>
                  </a:rPr>
                  <a:t>标题文字添加</a:t>
                </a:r>
                <a:endParaRPr kumimoji="0" lang="zh-CN" altLang="en-US" b="1" i="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39" name="淘宝店chenying0907 22" descr="e7d195523061f1c0dc554706afe4c72a60a25314cbaece805811E654B44695D34D35691164BB3D154CCFD5D798F6FEAD99EAA8F1ADC3D4AFA5BC9ED0BB3A4B45073A038AC38E89AB54D31AA59602B9F12209B776749A2CCA36AD07C888D793A35F9D491ED1216934BB3A67970262DCEF660A8C3A8D1E7FE509DD9C96939D9FB9CDC0D2D415A58769"/>
              <p:cNvSpPr/>
              <p:nvPr/>
            </p:nvSpPr>
            <p:spPr>
              <a:xfrm>
                <a:off x="2422759" y="4780740"/>
                <a:ext cx="2450990" cy="30195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zh-CN" altLang="en-US" sz="14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Segoe UI" panose="020B0502040204020203" pitchFamily="34" charset="0"/>
                  </a:rPr>
                  <a:t>西北大学，简称“西大”。 始建于</a:t>
                </a:r>
                <a:r>
                  <a:rPr lang="en-US" altLang="zh-CN" sz="14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Segoe UI" panose="020B0502040204020203" pitchFamily="34" charset="0"/>
                  </a:rPr>
                  <a:t>1902</a:t>
                </a:r>
                <a:r>
                  <a:rPr lang="zh-CN" altLang="en-US" sz="14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Segoe UI" panose="020B0502040204020203" pitchFamily="34" charset="0"/>
                  </a:rPr>
                  <a:t>年，由清末光绪皇帝御笔朱批设立  ，坐落于古都西安。</a:t>
                </a:r>
                <a:endPara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" panose="020B0502040204020203" pitchFamily="34" charset="0"/>
                </a:endParaRPr>
              </a:p>
            </p:txBody>
          </p:sp>
        </p:grpSp>
      </p:grpSp>
      <p:pic>
        <p:nvPicPr>
          <p:cNvPr id="49" name="图片占位符 48"/>
          <p:cNvPicPr>
            <a:picLocks noGrp="1" noChangeAspect="1"/>
          </p:cNvPicPr>
          <p:nvPr>
            <p:ph type="pic" sz="quarter" idx="12"/>
          </p:nvPr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09" b="7609"/>
          <a:stretch>
            <a:fillRect/>
          </a:stretch>
        </p:blipFill>
        <p:spPr/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 advTm="3000">
        <p15:prstTrans prst="origami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4022225" y="1085508"/>
            <a:ext cx="7199957" cy="2584450"/>
          </a:xfrm>
          <a:prstGeom prst="rect">
            <a:avLst/>
          </a:prstGeom>
          <a:solidFill>
            <a:schemeClr val="bg1">
              <a:alpha val="84000"/>
            </a:schemeClr>
          </a:solidFill>
        </p:spPr>
        <p:txBody>
          <a:bodyPr wrap="square">
            <a:spAutoFit/>
          </a:bodyPr>
          <a:lstStyle/>
          <a:p>
            <a:pPr lvl="0" algn="just"/>
            <a:r>
              <a:rPr lang="zh-CN" altLang="en-US" b="1" dirty="0">
                <a:solidFill>
                  <a:schemeClr val="bg1"/>
                </a:solidFill>
                <a:latin typeface="方正正纤黑简体" panose="02000000000000000000" pitchFamily="2" charset="-122"/>
                <a:ea typeface="方正正纤黑简体" panose="02000000000000000000" pitchFamily="2" charset="-122"/>
                <a:sym typeface="+mn-ea"/>
              </a:rPr>
              <a:t>西</a:t>
            </a:r>
            <a:r>
              <a:rPr lang="zh-CN" altLang="en-US" dirty="0">
                <a:solidFill>
                  <a:prstClr val="white">
                    <a:lumMod val="50000"/>
                  </a:prstClr>
                </a:solidFill>
                <a:latin typeface="方正正纤黑简体" panose="02000000000000000000" pitchFamily="2" charset="-122"/>
                <a:ea typeface="方正正纤黑简体" panose="02000000000000000000" pitchFamily="2" charset="-122"/>
                <a:sym typeface="+mn-ea"/>
              </a:rPr>
              <a:t>西北大学肇始于</a:t>
            </a:r>
            <a:r>
              <a:rPr lang="en-US" altLang="zh-CN" dirty="0">
                <a:solidFill>
                  <a:prstClr val="white">
                    <a:lumMod val="50000"/>
                  </a:prstClr>
                </a:solidFill>
                <a:latin typeface="方正正纤黑简体" panose="02000000000000000000" pitchFamily="2" charset="-122"/>
                <a:ea typeface="方正正纤黑简体" panose="02000000000000000000" pitchFamily="2" charset="-122"/>
                <a:sym typeface="+mn-ea"/>
              </a:rPr>
              <a:t>1902</a:t>
            </a:r>
            <a:r>
              <a:rPr lang="zh-CN" altLang="en-US" dirty="0">
                <a:solidFill>
                  <a:prstClr val="white">
                    <a:lumMod val="50000"/>
                  </a:prstClr>
                </a:solidFill>
                <a:latin typeface="方正正纤黑简体" panose="02000000000000000000" pitchFamily="2" charset="-122"/>
                <a:ea typeface="方正正纤黑简体" panose="02000000000000000000" pitchFamily="2" charset="-122"/>
                <a:sym typeface="+mn-ea"/>
              </a:rPr>
              <a:t>年的陕西大学堂和京师大学堂速成科仕学馆。</a:t>
            </a:r>
            <a:r>
              <a:rPr lang="en-US" altLang="zh-CN" dirty="0">
                <a:solidFill>
                  <a:prstClr val="white">
                    <a:lumMod val="50000"/>
                  </a:prstClr>
                </a:solidFill>
                <a:latin typeface="方正正纤黑简体" panose="02000000000000000000" pitchFamily="2" charset="-122"/>
                <a:ea typeface="方正正纤黑简体" panose="02000000000000000000" pitchFamily="2" charset="-122"/>
                <a:sym typeface="+mn-ea"/>
              </a:rPr>
              <a:t>1912</a:t>
            </a:r>
            <a:r>
              <a:rPr lang="zh-CN" altLang="en-US" dirty="0">
                <a:solidFill>
                  <a:prstClr val="white">
                    <a:lumMod val="50000"/>
                  </a:prstClr>
                </a:solidFill>
                <a:latin typeface="方正正纤黑简体" panose="02000000000000000000" pitchFamily="2" charset="-122"/>
                <a:ea typeface="方正正纤黑简体" panose="02000000000000000000" pitchFamily="2" charset="-122"/>
                <a:sym typeface="+mn-ea"/>
              </a:rPr>
              <a:t>年始称西北大学。</a:t>
            </a:r>
            <a:r>
              <a:rPr lang="en-US" altLang="zh-CN" dirty="0">
                <a:solidFill>
                  <a:prstClr val="white">
                    <a:lumMod val="50000"/>
                  </a:prstClr>
                </a:solidFill>
                <a:latin typeface="方正正纤黑简体" panose="02000000000000000000" pitchFamily="2" charset="-122"/>
                <a:ea typeface="方正正纤黑简体" panose="02000000000000000000" pitchFamily="2" charset="-122"/>
                <a:sym typeface="+mn-ea"/>
              </a:rPr>
              <a:t>1923</a:t>
            </a:r>
            <a:r>
              <a:rPr lang="zh-CN" altLang="en-US" dirty="0">
                <a:solidFill>
                  <a:prstClr val="white">
                    <a:lumMod val="50000"/>
                  </a:prstClr>
                </a:solidFill>
                <a:latin typeface="方正正纤黑简体" panose="02000000000000000000" pitchFamily="2" charset="-122"/>
                <a:ea typeface="方正正纤黑简体" panose="02000000000000000000" pitchFamily="2" charset="-122"/>
                <a:sym typeface="+mn-ea"/>
              </a:rPr>
              <a:t>年改为国立西北大学。</a:t>
            </a:r>
            <a:r>
              <a:rPr lang="en-US" altLang="zh-CN" dirty="0">
                <a:solidFill>
                  <a:prstClr val="white">
                    <a:lumMod val="50000"/>
                  </a:prstClr>
                </a:solidFill>
                <a:latin typeface="方正正纤黑简体" panose="02000000000000000000" pitchFamily="2" charset="-122"/>
                <a:ea typeface="方正正纤黑简体" panose="02000000000000000000" pitchFamily="2" charset="-122"/>
                <a:sym typeface="+mn-ea"/>
              </a:rPr>
              <a:t>1937</a:t>
            </a:r>
            <a:r>
              <a:rPr lang="zh-CN" altLang="en-US" dirty="0">
                <a:solidFill>
                  <a:prstClr val="white">
                    <a:lumMod val="50000"/>
                  </a:prstClr>
                </a:solidFill>
                <a:latin typeface="方正正纤黑简体" panose="02000000000000000000" pitchFamily="2" charset="-122"/>
                <a:ea typeface="方正正纤黑简体" panose="02000000000000000000" pitchFamily="2" charset="-122"/>
                <a:sym typeface="+mn-ea"/>
              </a:rPr>
              <a:t>年西迁来陕的国立北平大学、北平师范大学、北洋工学院和北平研究院等组成国立西安临时大学，</a:t>
            </a:r>
            <a:r>
              <a:rPr lang="en-US" altLang="zh-CN" dirty="0">
                <a:solidFill>
                  <a:prstClr val="white">
                    <a:lumMod val="50000"/>
                  </a:prstClr>
                </a:solidFill>
                <a:latin typeface="方正正纤黑简体" panose="02000000000000000000" pitchFamily="2" charset="-122"/>
                <a:ea typeface="方正正纤黑简体" panose="02000000000000000000" pitchFamily="2" charset="-122"/>
                <a:sym typeface="+mn-ea"/>
              </a:rPr>
              <a:t>1938</a:t>
            </a:r>
            <a:r>
              <a:rPr lang="zh-CN" altLang="en-US" dirty="0">
                <a:solidFill>
                  <a:prstClr val="white">
                    <a:lumMod val="50000"/>
                  </a:prstClr>
                </a:solidFill>
                <a:latin typeface="方正正纤黑简体" panose="02000000000000000000" pitchFamily="2" charset="-122"/>
                <a:ea typeface="方正正纤黑简体" panose="02000000000000000000" pitchFamily="2" charset="-122"/>
                <a:sym typeface="+mn-ea"/>
              </a:rPr>
              <a:t>年改为国立西北联合大学，</a:t>
            </a:r>
            <a:r>
              <a:rPr lang="en-US" altLang="zh-CN" dirty="0">
                <a:solidFill>
                  <a:prstClr val="white">
                    <a:lumMod val="50000"/>
                  </a:prstClr>
                </a:solidFill>
                <a:latin typeface="方正正纤黑简体" panose="02000000000000000000" pitchFamily="2" charset="-122"/>
                <a:ea typeface="方正正纤黑简体" panose="02000000000000000000" pitchFamily="2" charset="-122"/>
                <a:sym typeface="+mn-ea"/>
              </a:rPr>
              <a:t>1939</a:t>
            </a:r>
            <a:r>
              <a:rPr lang="zh-CN" altLang="en-US" dirty="0">
                <a:solidFill>
                  <a:prstClr val="white">
                    <a:lumMod val="50000"/>
                  </a:prstClr>
                </a:solidFill>
                <a:latin typeface="方正正纤黑简体" panose="02000000000000000000" pitchFamily="2" charset="-122"/>
                <a:ea typeface="方正正纤黑简体" panose="02000000000000000000" pitchFamily="2" charset="-122"/>
                <a:sym typeface="+mn-ea"/>
              </a:rPr>
              <a:t>年复称国立西北大学。新中国成立后为教育部直属综合大学。</a:t>
            </a:r>
            <a:r>
              <a:rPr lang="en-US" altLang="zh-CN" dirty="0">
                <a:solidFill>
                  <a:prstClr val="white">
                    <a:lumMod val="50000"/>
                  </a:prstClr>
                </a:solidFill>
                <a:latin typeface="方正正纤黑简体" panose="02000000000000000000" pitchFamily="2" charset="-122"/>
                <a:ea typeface="方正正纤黑简体" panose="02000000000000000000" pitchFamily="2" charset="-122"/>
                <a:sym typeface="+mn-ea"/>
              </a:rPr>
              <a:t>1950</a:t>
            </a:r>
            <a:r>
              <a:rPr lang="zh-CN" altLang="en-US" dirty="0">
                <a:solidFill>
                  <a:prstClr val="white">
                    <a:lumMod val="50000"/>
                  </a:prstClr>
                </a:solidFill>
                <a:latin typeface="方正正纤黑简体" panose="02000000000000000000" pitchFamily="2" charset="-122"/>
                <a:ea typeface="方正正纤黑简体" panose="02000000000000000000" pitchFamily="2" charset="-122"/>
                <a:sym typeface="+mn-ea"/>
              </a:rPr>
              <a:t>年复名西北大学。</a:t>
            </a:r>
            <a:r>
              <a:rPr lang="en-US" altLang="zh-CN" dirty="0">
                <a:solidFill>
                  <a:prstClr val="white">
                    <a:lumMod val="50000"/>
                  </a:prstClr>
                </a:solidFill>
                <a:latin typeface="方正正纤黑简体" panose="02000000000000000000" pitchFamily="2" charset="-122"/>
                <a:ea typeface="方正正纤黑简体" panose="02000000000000000000" pitchFamily="2" charset="-122"/>
                <a:sym typeface="+mn-ea"/>
              </a:rPr>
              <a:t>1958</a:t>
            </a:r>
            <a:r>
              <a:rPr lang="zh-CN" altLang="en-US" dirty="0">
                <a:solidFill>
                  <a:prstClr val="white">
                    <a:lumMod val="50000"/>
                  </a:prstClr>
                </a:solidFill>
                <a:latin typeface="方正正纤黑简体" panose="02000000000000000000" pitchFamily="2" charset="-122"/>
                <a:ea typeface="方正正纤黑简体" panose="02000000000000000000" pitchFamily="2" charset="-122"/>
                <a:sym typeface="+mn-ea"/>
              </a:rPr>
              <a:t>年改隶陕西省主管。</a:t>
            </a:r>
            <a:r>
              <a:rPr lang="en-US" altLang="zh-CN" dirty="0">
                <a:solidFill>
                  <a:prstClr val="white">
                    <a:lumMod val="50000"/>
                  </a:prstClr>
                </a:solidFill>
                <a:latin typeface="方正正纤黑简体" panose="02000000000000000000" pitchFamily="2" charset="-122"/>
                <a:ea typeface="方正正纤黑简体" panose="02000000000000000000" pitchFamily="2" charset="-122"/>
                <a:sym typeface="+mn-ea"/>
              </a:rPr>
              <a:t>1978</a:t>
            </a:r>
            <a:r>
              <a:rPr lang="zh-CN" altLang="en-US" dirty="0">
                <a:solidFill>
                  <a:prstClr val="white">
                    <a:lumMod val="50000"/>
                  </a:prstClr>
                </a:solidFill>
                <a:latin typeface="方正正纤黑简体" panose="02000000000000000000" pitchFamily="2" charset="-122"/>
                <a:ea typeface="方正正纤黑简体" panose="02000000000000000000" pitchFamily="2" charset="-122"/>
                <a:sym typeface="+mn-ea"/>
              </a:rPr>
              <a:t>年被确定为全国重点大学。现为首批国家“世界一流学科建设高校”，国家“</a:t>
            </a:r>
            <a:r>
              <a:rPr lang="en-US" altLang="zh-CN" dirty="0">
                <a:solidFill>
                  <a:prstClr val="white">
                    <a:lumMod val="50000"/>
                  </a:prstClr>
                </a:solidFill>
                <a:latin typeface="方正正纤黑简体" panose="02000000000000000000" pitchFamily="2" charset="-122"/>
                <a:ea typeface="方正正纤黑简体" panose="02000000000000000000" pitchFamily="2" charset="-122"/>
                <a:sym typeface="+mn-ea"/>
              </a:rPr>
              <a:t>211</a:t>
            </a:r>
            <a:r>
              <a:rPr lang="zh-CN" altLang="en-US" dirty="0">
                <a:solidFill>
                  <a:prstClr val="white">
                    <a:lumMod val="50000"/>
                  </a:prstClr>
                </a:solidFill>
                <a:latin typeface="方正正纤黑简体" panose="02000000000000000000" pitchFamily="2" charset="-122"/>
                <a:ea typeface="方正正纤黑简体" panose="02000000000000000000" pitchFamily="2" charset="-122"/>
                <a:sym typeface="+mn-ea"/>
              </a:rPr>
              <a:t>工程”建设院校、教育部与陕西省共建高校。</a:t>
            </a:r>
            <a:endParaRPr lang="en-US" altLang="zh-CN" dirty="0">
              <a:solidFill>
                <a:prstClr val="white">
                  <a:lumMod val="50000"/>
                </a:prstClr>
              </a:solidFill>
              <a:latin typeface="方正正纤黑简体" panose="02000000000000000000" pitchFamily="2" charset="-122"/>
              <a:ea typeface="方正正纤黑简体" panose="02000000000000000000" pitchFamily="2" charset="-122"/>
            </a:endParaRPr>
          </a:p>
          <a:p>
            <a:pPr lvl="0" algn="just"/>
            <a:r>
              <a:rPr lang="zh-CN" altLang="en-US" b="1" dirty="0">
                <a:solidFill>
                  <a:schemeClr val="bg1"/>
                </a:solidFill>
                <a:latin typeface="方正正纤黑简体" panose="02000000000000000000" pitchFamily="2" charset="-122"/>
                <a:ea typeface="方正正纤黑简体" panose="02000000000000000000" pitchFamily="2" charset="-122"/>
                <a:sym typeface="+mn-ea"/>
              </a:rPr>
              <a:t>北大年改为国立西北联合大学，</a:t>
            </a:r>
            <a:r>
              <a:rPr lang="en-US" altLang="zh-CN" b="1" dirty="0">
                <a:solidFill>
                  <a:schemeClr val="bg1"/>
                </a:solidFill>
                <a:latin typeface="方正正纤黑简体" panose="02000000000000000000" pitchFamily="2" charset="-122"/>
                <a:ea typeface="方正正纤黑简体" panose="02000000000000000000" pitchFamily="2" charset="-122"/>
                <a:sym typeface="+mn-ea"/>
              </a:rPr>
              <a:t>1939</a:t>
            </a:r>
            <a:r>
              <a:rPr lang="zh-CN" altLang="en-US" b="1" dirty="0">
                <a:solidFill>
                  <a:schemeClr val="bg1"/>
                </a:solidFill>
                <a:latin typeface="方正正纤黑简体" panose="02000000000000000000" pitchFamily="2" charset="-122"/>
                <a:ea typeface="方正正纤黑简体" panose="02000000000000000000" pitchFamily="2" charset="-122"/>
                <a:sym typeface="+mn-ea"/>
              </a:rPr>
              <a:t>年复称国立西。</a:t>
            </a:r>
            <a:endParaRPr lang="zh-CN" altLang="en-US" b="1" dirty="0">
              <a:gradFill>
                <a:gsLst>
                  <a:gs pos="90000">
                    <a:srgbClr val="C00000"/>
                  </a:gs>
                  <a:gs pos="10000">
                    <a:srgbClr val="FF3300"/>
                  </a:gs>
                </a:gsLst>
                <a:lin ang="5400000" scaled="1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493211" y="1613784"/>
            <a:ext cx="2988543" cy="2560740"/>
            <a:chOff x="1262469" y="2188839"/>
            <a:chExt cx="2486057" cy="2151063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 rotWithShape="1">
            <a:blip r:embed="rId1" cstate="print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colorTemperature colorTemp="115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803" b="12510"/>
            <a:stretch>
              <a:fillRect/>
            </a:stretch>
          </p:blipFill>
          <p:spPr>
            <a:xfrm flipH="1">
              <a:off x="1262469" y="2188839"/>
              <a:ext cx="2486057" cy="2151063"/>
            </a:xfrm>
            <a:prstGeom prst="rect">
              <a:avLst/>
            </a:prstGeom>
          </p:spPr>
        </p:pic>
        <p:sp>
          <p:nvSpPr>
            <p:cNvPr id="16" name="矩形 15"/>
            <p:cNvSpPr/>
            <p:nvPr/>
          </p:nvSpPr>
          <p:spPr>
            <a:xfrm>
              <a:off x="1905561" y="2600802"/>
              <a:ext cx="1199872" cy="59096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4800" b="1" dirty="0">
                  <a:solidFill>
                    <a:srgbClr val="FFFCE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方正苏新诗柳楷简体-yolan" panose="02000000000000000000" pitchFamily="2" charset="-122"/>
                </a:rPr>
                <a:t>前言</a:t>
              </a:r>
              <a:endParaRPr lang="en-US" altLang="zh-CN" sz="4800" b="1" dirty="0">
                <a:solidFill>
                  <a:srgbClr val="FFFCE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方正苏新诗柳楷简体-yolan" panose="02000000000000000000" pitchFamily="2" charset="-122"/>
              </a:endParaRPr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rcRect l="-4"/>
          <a:stretch>
            <a:fillRect/>
          </a:stretch>
        </p:blipFill>
        <p:spPr>
          <a:xfrm>
            <a:off x="233714" y="258386"/>
            <a:ext cx="984925" cy="99669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10000">
        <p14:flash/>
      </p:transition>
    </mc:Choice>
    <mc:Fallback>
      <p:transition spd="slow" advTm="1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ldLvl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矩形 112"/>
          <p:cNvSpPr/>
          <p:nvPr/>
        </p:nvSpPr>
        <p:spPr>
          <a:xfrm>
            <a:off x="881637" y="4930866"/>
            <a:ext cx="10211226" cy="1518068"/>
          </a:xfrm>
          <a:prstGeom prst="rect">
            <a:avLst/>
          </a:prstGeom>
          <a:solidFill>
            <a:schemeClr val="bg1">
              <a:alpha val="84000"/>
            </a:schemeClr>
          </a:solidFill>
          <a:ln w="571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五、西北大学</a:t>
            </a:r>
            <a:endParaRPr lang="zh-CN" altLang="en-US" dirty="0"/>
          </a:p>
        </p:txBody>
      </p:sp>
      <p:grpSp>
        <p:nvGrpSpPr>
          <p:cNvPr id="7" name="淘宝店chenying0907出品 2"/>
          <p:cNvGrpSpPr/>
          <p:nvPr/>
        </p:nvGrpSpPr>
        <p:grpSpPr>
          <a:xfrm>
            <a:off x="2125681" y="1377701"/>
            <a:ext cx="7371892" cy="3625203"/>
            <a:chOff x="1658938" y="1250950"/>
            <a:chExt cx="5394325" cy="2652713"/>
          </a:xfrm>
          <a:solidFill>
            <a:schemeClr val="bg1">
              <a:lumMod val="65000"/>
            </a:schemeClr>
          </a:solidFill>
        </p:grpSpPr>
        <p:sp>
          <p:nvSpPr>
            <p:cNvPr id="8" name="淘宝店chenying0907出品 91"/>
            <p:cNvSpPr>
              <a:spLocks noEditPoints="1"/>
            </p:cNvSpPr>
            <p:nvPr/>
          </p:nvSpPr>
          <p:spPr bwMode="auto">
            <a:xfrm>
              <a:off x="1658938" y="1625600"/>
              <a:ext cx="1965325" cy="2278063"/>
            </a:xfrm>
            <a:custGeom>
              <a:avLst/>
              <a:gdLst>
                <a:gd name="T0" fmla="*/ 186 w 283"/>
                <a:gd name="T1" fmla="*/ 22 h 328"/>
                <a:gd name="T2" fmla="*/ 167 w 283"/>
                <a:gd name="T3" fmla="*/ 35 h 328"/>
                <a:gd name="T4" fmla="*/ 165 w 283"/>
                <a:gd name="T5" fmla="*/ 54 h 328"/>
                <a:gd name="T6" fmla="*/ 188 w 283"/>
                <a:gd name="T7" fmla="*/ 69 h 328"/>
                <a:gd name="T8" fmla="*/ 195 w 283"/>
                <a:gd name="T9" fmla="*/ 48 h 328"/>
                <a:gd name="T10" fmla="*/ 214 w 283"/>
                <a:gd name="T11" fmla="*/ 48 h 328"/>
                <a:gd name="T12" fmla="*/ 232 w 283"/>
                <a:gd name="T13" fmla="*/ 53 h 328"/>
                <a:gd name="T14" fmla="*/ 239 w 283"/>
                <a:gd name="T15" fmla="*/ 71 h 328"/>
                <a:gd name="T16" fmla="*/ 217 w 283"/>
                <a:gd name="T17" fmla="*/ 79 h 328"/>
                <a:gd name="T18" fmla="*/ 230 w 283"/>
                <a:gd name="T19" fmla="*/ 87 h 328"/>
                <a:gd name="T20" fmla="*/ 225 w 283"/>
                <a:gd name="T21" fmla="*/ 89 h 328"/>
                <a:gd name="T22" fmla="*/ 201 w 283"/>
                <a:gd name="T23" fmla="*/ 107 h 328"/>
                <a:gd name="T24" fmla="*/ 191 w 283"/>
                <a:gd name="T25" fmla="*/ 137 h 328"/>
                <a:gd name="T26" fmla="*/ 170 w 283"/>
                <a:gd name="T27" fmla="*/ 125 h 328"/>
                <a:gd name="T28" fmla="*/ 154 w 283"/>
                <a:gd name="T29" fmla="*/ 148 h 328"/>
                <a:gd name="T30" fmla="*/ 172 w 283"/>
                <a:gd name="T31" fmla="*/ 157 h 328"/>
                <a:gd name="T32" fmla="*/ 198 w 283"/>
                <a:gd name="T33" fmla="*/ 174 h 328"/>
                <a:gd name="T34" fmla="*/ 220 w 283"/>
                <a:gd name="T35" fmla="*/ 171 h 328"/>
                <a:gd name="T36" fmla="*/ 253 w 283"/>
                <a:gd name="T37" fmla="*/ 185 h 328"/>
                <a:gd name="T38" fmla="*/ 283 w 283"/>
                <a:gd name="T39" fmla="*/ 204 h 328"/>
                <a:gd name="T40" fmla="*/ 270 w 283"/>
                <a:gd name="T41" fmla="*/ 245 h 328"/>
                <a:gd name="T42" fmla="*/ 254 w 283"/>
                <a:gd name="T43" fmla="*/ 263 h 328"/>
                <a:gd name="T44" fmla="*/ 238 w 283"/>
                <a:gd name="T45" fmla="*/ 280 h 328"/>
                <a:gd name="T46" fmla="*/ 223 w 283"/>
                <a:gd name="T47" fmla="*/ 297 h 328"/>
                <a:gd name="T48" fmla="*/ 217 w 283"/>
                <a:gd name="T49" fmla="*/ 310 h 328"/>
                <a:gd name="T50" fmla="*/ 205 w 283"/>
                <a:gd name="T51" fmla="*/ 323 h 328"/>
                <a:gd name="T52" fmla="*/ 202 w 283"/>
                <a:gd name="T53" fmla="*/ 305 h 328"/>
                <a:gd name="T54" fmla="*/ 211 w 283"/>
                <a:gd name="T55" fmla="*/ 268 h 328"/>
                <a:gd name="T56" fmla="*/ 210 w 283"/>
                <a:gd name="T57" fmla="*/ 233 h 328"/>
                <a:gd name="T58" fmla="*/ 191 w 283"/>
                <a:gd name="T59" fmla="*/ 209 h 328"/>
                <a:gd name="T60" fmla="*/ 195 w 283"/>
                <a:gd name="T61" fmla="*/ 189 h 328"/>
                <a:gd name="T62" fmla="*/ 178 w 283"/>
                <a:gd name="T63" fmla="*/ 168 h 328"/>
                <a:gd name="T64" fmla="*/ 160 w 283"/>
                <a:gd name="T65" fmla="*/ 158 h 328"/>
                <a:gd name="T66" fmla="*/ 133 w 283"/>
                <a:gd name="T67" fmla="*/ 142 h 328"/>
                <a:gd name="T68" fmla="*/ 118 w 283"/>
                <a:gd name="T69" fmla="*/ 126 h 328"/>
                <a:gd name="T70" fmla="*/ 118 w 283"/>
                <a:gd name="T71" fmla="*/ 133 h 328"/>
                <a:gd name="T72" fmla="*/ 102 w 283"/>
                <a:gd name="T73" fmla="*/ 112 h 328"/>
                <a:gd name="T74" fmla="*/ 92 w 283"/>
                <a:gd name="T75" fmla="*/ 77 h 328"/>
                <a:gd name="T76" fmla="*/ 86 w 283"/>
                <a:gd name="T77" fmla="*/ 67 h 328"/>
                <a:gd name="T78" fmla="*/ 70 w 283"/>
                <a:gd name="T79" fmla="*/ 50 h 328"/>
                <a:gd name="T80" fmla="*/ 44 w 283"/>
                <a:gd name="T81" fmla="*/ 41 h 328"/>
                <a:gd name="T82" fmla="*/ 30 w 283"/>
                <a:gd name="T83" fmla="*/ 48 h 328"/>
                <a:gd name="T84" fmla="*/ 17 w 283"/>
                <a:gd name="T85" fmla="*/ 57 h 328"/>
                <a:gd name="T86" fmla="*/ 7 w 283"/>
                <a:gd name="T87" fmla="*/ 44 h 328"/>
                <a:gd name="T88" fmla="*/ 3 w 283"/>
                <a:gd name="T89" fmla="*/ 28 h 328"/>
                <a:gd name="T90" fmla="*/ 8 w 283"/>
                <a:gd name="T91" fmla="*/ 18 h 328"/>
                <a:gd name="T92" fmla="*/ 28 w 283"/>
                <a:gd name="T93" fmla="*/ 6 h 328"/>
                <a:gd name="T94" fmla="*/ 74 w 283"/>
                <a:gd name="T95" fmla="*/ 11 h 328"/>
                <a:gd name="T96" fmla="*/ 95 w 283"/>
                <a:gd name="T97" fmla="*/ 12 h 328"/>
                <a:gd name="T98" fmla="*/ 130 w 283"/>
                <a:gd name="T99" fmla="*/ 21 h 328"/>
                <a:gd name="T100" fmla="*/ 154 w 283"/>
                <a:gd name="T101" fmla="*/ 15 h 328"/>
                <a:gd name="T102" fmla="*/ 161 w 283"/>
                <a:gd name="T103" fmla="*/ 4 h 328"/>
                <a:gd name="T104" fmla="*/ 174 w 283"/>
                <a:gd name="T105" fmla="*/ 15 h 328"/>
                <a:gd name="T106" fmla="*/ 93 w 283"/>
                <a:gd name="T107" fmla="*/ 25 h 328"/>
                <a:gd name="T108" fmla="*/ 120 w 283"/>
                <a:gd name="T109" fmla="*/ 39 h 328"/>
                <a:gd name="T110" fmla="*/ 116 w 283"/>
                <a:gd name="T111" fmla="*/ 38 h 328"/>
                <a:gd name="T112" fmla="*/ 153 w 283"/>
                <a:gd name="T113" fmla="*/ 72 h 328"/>
                <a:gd name="T114" fmla="*/ 165 w 283"/>
                <a:gd name="T115" fmla="*/ 85 h 328"/>
                <a:gd name="T116" fmla="*/ 176 w 283"/>
                <a:gd name="T117" fmla="*/ 78 h 328"/>
                <a:gd name="T118" fmla="*/ 174 w 283"/>
                <a:gd name="T119" fmla="*/ 97 h 328"/>
                <a:gd name="T120" fmla="*/ 192 w 283"/>
                <a:gd name="T121" fmla="*/ 91 h 328"/>
                <a:gd name="T122" fmla="*/ 187 w 283"/>
                <a:gd name="T123" fmla="*/ 97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83" h="328">
                  <a:moveTo>
                    <a:pt x="173" y="18"/>
                  </a:moveTo>
                  <a:cubicBezTo>
                    <a:pt x="173" y="19"/>
                    <a:pt x="174" y="17"/>
                    <a:pt x="174" y="20"/>
                  </a:cubicBezTo>
                  <a:cubicBezTo>
                    <a:pt x="175" y="20"/>
                    <a:pt x="175" y="20"/>
                    <a:pt x="175" y="20"/>
                  </a:cubicBezTo>
                  <a:cubicBezTo>
                    <a:pt x="176" y="19"/>
                    <a:pt x="177" y="18"/>
                    <a:pt x="176" y="17"/>
                  </a:cubicBezTo>
                  <a:cubicBezTo>
                    <a:pt x="177" y="17"/>
                    <a:pt x="178" y="16"/>
                    <a:pt x="178" y="15"/>
                  </a:cubicBezTo>
                  <a:cubicBezTo>
                    <a:pt x="179" y="16"/>
                    <a:pt x="178" y="14"/>
                    <a:pt x="180" y="14"/>
                  </a:cubicBezTo>
                  <a:cubicBezTo>
                    <a:pt x="180" y="11"/>
                    <a:pt x="180" y="11"/>
                    <a:pt x="180" y="11"/>
                  </a:cubicBezTo>
                  <a:cubicBezTo>
                    <a:pt x="182" y="10"/>
                    <a:pt x="182" y="10"/>
                    <a:pt x="184" y="11"/>
                  </a:cubicBezTo>
                  <a:cubicBezTo>
                    <a:pt x="185" y="11"/>
                    <a:pt x="184" y="12"/>
                    <a:pt x="184" y="12"/>
                  </a:cubicBezTo>
                  <a:cubicBezTo>
                    <a:pt x="185" y="12"/>
                    <a:pt x="185" y="12"/>
                    <a:pt x="186" y="12"/>
                  </a:cubicBezTo>
                  <a:cubicBezTo>
                    <a:pt x="186" y="12"/>
                    <a:pt x="186" y="13"/>
                    <a:pt x="187" y="13"/>
                  </a:cubicBezTo>
                  <a:cubicBezTo>
                    <a:pt x="187" y="15"/>
                    <a:pt x="186" y="15"/>
                    <a:pt x="186" y="16"/>
                  </a:cubicBezTo>
                  <a:cubicBezTo>
                    <a:pt x="187" y="17"/>
                    <a:pt x="186" y="19"/>
                    <a:pt x="188" y="19"/>
                  </a:cubicBezTo>
                  <a:cubicBezTo>
                    <a:pt x="187" y="20"/>
                    <a:pt x="186" y="20"/>
                    <a:pt x="186" y="22"/>
                  </a:cubicBezTo>
                  <a:cubicBezTo>
                    <a:pt x="185" y="22"/>
                    <a:pt x="184" y="23"/>
                    <a:pt x="184" y="22"/>
                  </a:cubicBezTo>
                  <a:cubicBezTo>
                    <a:pt x="183" y="22"/>
                    <a:pt x="183" y="24"/>
                    <a:pt x="182" y="24"/>
                  </a:cubicBezTo>
                  <a:cubicBezTo>
                    <a:pt x="182" y="24"/>
                    <a:pt x="183" y="23"/>
                    <a:pt x="180" y="23"/>
                  </a:cubicBezTo>
                  <a:cubicBezTo>
                    <a:pt x="180" y="23"/>
                    <a:pt x="181" y="23"/>
                    <a:pt x="181" y="23"/>
                  </a:cubicBezTo>
                  <a:cubicBezTo>
                    <a:pt x="180" y="21"/>
                    <a:pt x="178" y="23"/>
                    <a:pt x="176" y="23"/>
                  </a:cubicBezTo>
                  <a:cubicBezTo>
                    <a:pt x="177" y="24"/>
                    <a:pt x="177" y="24"/>
                    <a:pt x="176" y="26"/>
                  </a:cubicBezTo>
                  <a:cubicBezTo>
                    <a:pt x="176" y="26"/>
                    <a:pt x="176" y="25"/>
                    <a:pt x="176" y="25"/>
                  </a:cubicBezTo>
                  <a:cubicBezTo>
                    <a:pt x="175" y="25"/>
                    <a:pt x="175" y="27"/>
                    <a:pt x="173" y="27"/>
                  </a:cubicBezTo>
                  <a:cubicBezTo>
                    <a:pt x="173" y="27"/>
                    <a:pt x="174" y="27"/>
                    <a:pt x="174" y="28"/>
                  </a:cubicBezTo>
                  <a:cubicBezTo>
                    <a:pt x="174" y="29"/>
                    <a:pt x="174" y="29"/>
                    <a:pt x="174" y="30"/>
                  </a:cubicBezTo>
                  <a:cubicBezTo>
                    <a:pt x="173" y="29"/>
                    <a:pt x="171" y="32"/>
                    <a:pt x="171" y="31"/>
                  </a:cubicBezTo>
                  <a:cubicBezTo>
                    <a:pt x="170" y="31"/>
                    <a:pt x="170" y="31"/>
                    <a:pt x="170" y="32"/>
                  </a:cubicBezTo>
                  <a:cubicBezTo>
                    <a:pt x="167" y="32"/>
                    <a:pt x="167" y="32"/>
                    <a:pt x="167" y="32"/>
                  </a:cubicBezTo>
                  <a:cubicBezTo>
                    <a:pt x="167" y="33"/>
                    <a:pt x="167" y="34"/>
                    <a:pt x="167" y="35"/>
                  </a:cubicBezTo>
                  <a:cubicBezTo>
                    <a:pt x="166" y="34"/>
                    <a:pt x="166" y="34"/>
                    <a:pt x="166" y="35"/>
                  </a:cubicBezTo>
                  <a:cubicBezTo>
                    <a:pt x="165" y="34"/>
                    <a:pt x="164" y="35"/>
                    <a:pt x="163" y="35"/>
                  </a:cubicBezTo>
                  <a:cubicBezTo>
                    <a:pt x="164" y="36"/>
                    <a:pt x="164" y="36"/>
                    <a:pt x="164" y="37"/>
                  </a:cubicBezTo>
                  <a:cubicBezTo>
                    <a:pt x="162" y="36"/>
                    <a:pt x="163" y="37"/>
                    <a:pt x="162" y="39"/>
                  </a:cubicBezTo>
                  <a:cubicBezTo>
                    <a:pt x="161" y="40"/>
                    <a:pt x="160" y="41"/>
                    <a:pt x="160" y="44"/>
                  </a:cubicBezTo>
                  <a:cubicBezTo>
                    <a:pt x="159" y="44"/>
                    <a:pt x="158" y="46"/>
                    <a:pt x="157" y="47"/>
                  </a:cubicBezTo>
                  <a:cubicBezTo>
                    <a:pt x="157" y="48"/>
                    <a:pt x="158" y="47"/>
                    <a:pt x="158" y="47"/>
                  </a:cubicBezTo>
                  <a:cubicBezTo>
                    <a:pt x="158" y="47"/>
                    <a:pt x="158" y="47"/>
                    <a:pt x="158" y="47"/>
                  </a:cubicBezTo>
                  <a:cubicBezTo>
                    <a:pt x="159" y="48"/>
                    <a:pt x="159" y="48"/>
                    <a:pt x="159" y="48"/>
                  </a:cubicBezTo>
                  <a:cubicBezTo>
                    <a:pt x="160" y="49"/>
                    <a:pt x="160" y="47"/>
                    <a:pt x="162" y="48"/>
                  </a:cubicBezTo>
                  <a:cubicBezTo>
                    <a:pt x="162" y="49"/>
                    <a:pt x="162" y="49"/>
                    <a:pt x="163" y="49"/>
                  </a:cubicBezTo>
                  <a:cubicBezTo>
                    <a:pt x="163" y="51"/>
                    <a:pt x="163" y="51"/>
                    <a:pt x="163" y="51"/>
                  </a:cubicBezTo>
                  <a:cubicBezTo>
                    <a:pt x="163" y="52"/>
                    <a:pt x="164" y="51"/>
                    <a:pt x="164" y="52"/>
                  </a:cubicBezTo>
                  <a:cubicBezTo>
                    <a:pt x="164" y="53"/>
                    <a:pt x="165" y="53"/>
                    <a:pt x="165" y="54"/>
                  </a:cubicBezTo>
                  <a:cubicBezTo>
                    <a:pt x="168" y="53"/>
                    <a:pt x="170" y="54"/>
                    <a:pt x="171" y="54"/>
                  </a:cubicBezTo>
                  <a:cubicBezTo>
                    <a:pt x="171" y="56"/>
                    <a:pt x="174" y="55"/>
                    <a:pt x="175" y="56"/>
                  </a:cubicBezTo>
                  <a:cubicBezTo>
                    <a:pt x="175" y="57"/>
                    <a:pt x="175" y="56"/>
                    <a:pt x="175" y="57"/>
                  </a:cubicBezTo>
                  <a:cubicBezTo>
                    <a:pt x="175" y="58"/>
                    <a:pt x="176" y="57"/>
                    <a:pt x="176" y="57"/>
                  </a:cubicBezTo>
                  <a:cubicBezTo>
                    <a:pt x="177" y="57"/>
                    <a:pt x="177" y="58"/>
                    <a:pt x="177" y="58"/>
                  </a:cubicBezTo>
                  <a:cubicBezTo>
                    <a:pt x="178" y="58"/>
                    <a:pt x="179" y="58"/>
                    <a:pt x="179" y="59"/>
                  </a:cubicBezTo>
                  <a:cubicBezTo>
                    <a:pt x="181" y="59"/>
                    <a:pt x="183" y="60"/>
                    <a:pt x="186" y="60"/>
                  </a:cubicBezTo>
                  <a:cubicBezTo>
                    <a:pt x="186" y="62"/>
                    <a:pt x="185" y="63"/>
                    <a:pt x="186" y="64"/>
                  </a:cubicBezTo>
                  <a:cubicBezTo>
                    <a:pt x="186" y="64"/>
                    <a:pt x="187" y="65"/>
                    <a:pt x="187" y="65"/>
                  </a:cubicBezTo>
                  <a:cubicBezTo>
                    <a:pt x="187" y="65"/>
                    <a:pt x="186" y="66"/>
                    <a:pt x="186" y="66"/>
                  </a:cubicBezTo>
                  <a:cubicBezTo>
                    <a:pt x="186" y="67"/>
                    <a:pt x="187" y="66"/>
                    <a:pt x="187" y="67"/>
                  </a:cubicBezTo>
                  <a:cubicBezTo>
                    <a:pt x="187" y="67"/>
                    <a:pt x="186" y="68"/>
                    <a:pt x="188" y="68"/>
                  </a:cubicBezTo>
                  <a:cubicBezTo>
                    <a:pt x="187" y="68"/>
                    <a:pt x="187" y="68"/>
                    <a:pt x="187" y="69"/>
                  </a:cubicBezTo>
                  <a:cubicBezTo>
                    <a:pt x="187" y="70"/>
                    <a:pt x="188" y="70"/>
                    <a:pt x="188" y="69"/>
                  </a:cubicBezTo>
                  <a:cubicBezTo>
                    <a:pt x="188" y="69"/>
                    <a:pt x="188" y="70"/>
                    <a:pt x="188" y="70"/>
                  </a:cubicBezTo>
                  <a:cubicBezTo>
                    <a:pt x="188" y="70"/>
                    <a:pt x="189" y="70"/>
                    <a:pt x="189" y="70"/>
                  </a:cubicBezTo>
                  <a:cubicBezTo>
                    <a:pt x="190" y="71"/>
                    <a:pt x="192" y="71"/>
                    <a:pt x="194" y="70"/>
                  </a:cubicBezTo>
                  <a:cubicBezTo>
                    <a:pt x="194" y="68"/>
                    <a:pt x="194" y="67"/>
                    <a:pt x="194" y="65"/>
                  </a:cubicBezTo>
                  <a:cubicBezTo>
                    <a:pt x="194" y="64"/>
                    <a:pt x="193" y="65"/>
                    <a:pt x="192" y="64"/>
                  </a:cubicBezTo>
                  <a:cubicBezTo>
                    <a:pt x="192" y="64"/>
                    <a:pt x="193" y="62"/>
                    <a:pt x="191" y="62"/>
                  </a:cubicBezTo>
                  <a:cubicBezTo>
                    <a:pt x="192" y="62"/>
                    <a:pt x="193" y="62"/>
                    <a:pt x="192" y="61"/>
                  </a:cubicBezTo>
                  <a:cubicBezTo>
                    <a:pt x="195" y="61"/>
                    <a:pt x="195" y="60"/>
                    <a:pt x="196" y="60"/>
                  </a:cubicBezTo>
                  <a:cubicBezTo>
                    <a:pt x="197" y="60"/>
                    <a:pt x="196" y="58"/>
                    <a:pt x="197" y="58"/>
                  </a:cubicBezTo>
                  <a:cubicBezTo>
                    <a:pt x="197" y="58"/>
                    <a:pt x="198" y="59"/>
                    <a:pt x="198" y="58"/>
                  </a:cubicBezTo>
                  <a:cubicBezTo>
                    <a:pt x="197" y="56"/>
                    <a:pt x="199" y="53"/>
                    <a:pt x="198" y="52"/>
                  </a:cubicBezTo>
                  <a:cubicBezTo>
                    <a:pt x="198" y="51"/>
                    <a:pt x="197" y="52"/>
                    <a:pt x="197" y="52"/>
                  </a:cubicBezTo>
                  <a:cubicBezTo>
                    <a:pt x="196" y="52"/>
                    <a:pt x="197" y="50"/>
                    <a:pt x="196" y="51"/>
                  </a:cubicBezTo>
                  <a:cubicBezTo>
                    <a:pt x="196" y="50"/>
                    <a:pt x="195" y="49"/>
                    <a:pt x="195" y="48"/>
                  </a:cubicBezTo>
                  <a:cubicBezTo>
                    <a:pt x="195" y="47"/>
                    <a:pt x="196" y="47"/>
                    <a:pt x="197" y="47"/>
                  </a:cubicBezTo>
                  <a:cubicBezTo>
                    <a:pt x="196" y="46"/>
                    <a:pt x="197" y="43"/>
                    <a:pt x="195" y="43"/>
                  </a:cubicBezTo>
                  <a:cubicBezTo>
                    <a:pt x="196" y="43"/>
                    <a:pt x="196" y="42"/>
                    <a:pt x="196" y="41"/>
                  </a:cubicBezTo>
                  <a:cubicBezTo>
                    <a:pt x="196" y="42"/>
                    <a:pt x="195" y="41"/>
                    <a:pt x="195" y="41"/>
                  </a:cubicBezTo>
                  <a:cubicBezTo>
                    <a:pt x="195" y="41"/>
                    <a:pt x="196" y="41"/>
                    <a:pt x="196" y="40"/>
                  </a:cubicBezTo>
                  <a:cubicBezTo>
                    <a:pt x="196" y="40"/>
                    <a:pt x="195" y="40"/>
                    <a:pt x="195" y="39"/>
                  </a:cubicBezTo>
                  <a:cubicBezTo>
                    <a:pt x="195" y="39"/>
                    <a:pt x="196" y="38"/>
                    <a:pt x="195" y="37"/>
                  </a:cubicBezTo>
                  <a:cubicBezTo>
                    <a:pt x="195" y="36"/>
                    <a:pt x="200" y="36"/>
                    <a:pt x="199" y="38"/>
                  </a:cubicBezTo>
                  <a:cubicBezTo>
                    <a:pt x="201" y="38"/>
                    <a:pt x="204" y="38"/>
                    <a:pt x="205" y="37"/>
                  </a:cubicBezTo>
                  <a:cubicBezTo>
                    <a:pt x="206" y="38"/>
                    <a:pt x="209" y="38"/>
                    <a:pt x="208" y="41"/>
                  </a:cubicBezTo>
                  <a:cubicBezTo>
                    <a:pt x="213" y="41"/>
                    <a:pt x="213" y="41"/>
                    <a:pt x="213" y="41"/>
                  </a:cubicBezTo>
                  <a:cubicBezTo>
                    <a:pt x="213" y="42"/>
                    <a:pt x="213" y="42"/>
                    <a:pt x="214" y="42"/>
                  </a:cubicBezTo>
                  <a:cubicBezTo>
                    <a:pt x="214" y="43"/>
                    <a:pt x="214" y="44"/>
                    <a:pt x="214" y="45"/>
                  </a:cubicBezTo>
                  <a:cubicBezTo>
                    <a:pt x="214" y="46"/>
                    <a:pt x="215" y="48"/>
                    <a:pt x="214" y="48"/>
                  </a:cubicBezTo>
                  <a:cubicBezTo>
                    <a:pt x="214" y="48"/>
                    <a:pt x="215" y="48"/>
                    <a:pt x="216" y="48"/>
                  </a:cubicBezTo>
                  <a:cubicBezTo>
                    <a:pt x="216" y="50"/>
                    <a:pt x="218" y="49"/>
                    <a:pt x="216" y="51"/>
                  </a:cubicBezTo>
                  <a:cubicBezTo>
                    <a:pt x="219" y="51"/>
                    <a:pt x="219" y="50"/>
                    <a:pt x="221" y="50"/>
                  </a:cubicBezTo>
                  <a:cubicBezTo>
                    <a:pt x="221" y="49"/>
                    <a:pt x="221" y="49"/>
                    <a:pt x="221" y="49"/>
                  </a:cubicBezTo>
                  <a:cubicBezTo>
                    <a:pt x="221" y="48"/>
                    <a:pt x="222" y="48"/>
                    <a:pt x="222" y="48"/>
                  </a:cubicBezTo>
                  <a:cubicBezTo>
                    <a:pt x="222" y="47"/>
                    <a:pt x="224" y="47"/>
                    <a:pt x="224" y="46"/>
                  </a:cubicBezTo>
                  <a:cubicBezTo>
                    <a:pt x="224" y="46"/>
                    <a:pt x="223" y="46"/>
                    <a:pt x="223" y="46"/>
                  </a:cubicBezTo>
                  <a:cubicBezTo>
                    <a:pt x="223" y="45"/>
                    <a:pt x="225" y="45"/>
                    <a:pt x="226" y="45"/>
                  </a:cubicBezTo>
                  <a:cubicBezTo>
                    <a:pt x="224" y="46"/>
                    <a:pt x="225" y="46"/>
                    <a:pt x="227" y="47"/>
                  </a:cubicBezTo>
                  <a:cubicBezTo>
                    <a:pt x="227" y="48"/>
                    <a:pt x="228" y="49"/>
                    <a:pt x="230" y="49"/>
                  </a:cubicBezTo>
                  <a:cubicBezTo>
                    <a:pt x="230" y="50"/>
                    <a:pt x="229" y="50"/>
                    <a:pt x="229" y="51"/>
                  </a:cubicBezTo>
                  <a:cubicBezTo>
                    <a:pt x="229" y="51"/>
                    <a:pt x="230" y="51"/>
                    <a:pt x="230" y="52"/>
                  </a:cubicBezTo>
                  <a:cubicBezTo>
                    <a:pt x="230" y="52"/>
                    <a:pt x="230" y="51"/>
                    <a:pt x="230" y="51"/>
                  </a:cubicBezTo>
                  <a:cubicBezTo>
                    <a:pt x="232" y="51"/>
                    <a:pt x="230" y="53"/>
                    <a:pt x="232" y="53"/>
                  </a:cubicBezTo>
                  <a:cubicBezTo>
                    <a:pt x="231" y="54"/>
                    <a:pt x="232" y="55"/>
                    <a:pt x="231" y="56"/>
                  </a:cubicBezTo>
                  <a:cubicBezTo>
                    <a:pt x="231" y="57"/>
                    <a:pt x="232" y="56"/>
                    <a:pt x="233" y="57"/>
                  </a:cubicBezTo>
                  <a:cubicBezTo>
                    <a:pt x="233" y="57"/>
                    <a:pt x="232" y="58"/>
                    <a:pt x="232" y="58"/>
                  </a:cubicBezTo>
                  <a:cubicBezTo>
                    <a:pt x="233" y="58"/>
                    <a:pt x="234" y="58"/>
                    <a:pt x="234" y="59"/>
                  </a:cubicBezTo>
                  <a:cubicBezTo>
                    <a:pt x="234" y="59"/>
                    <a:pt x="235" y="59"/>
                    <a:pt x="235" y="60"/>
                  </a:cubicBezTo>
                  <a:cubicBezTo>
                    <a:pt x="236" y="60"/>
                    <a:pt x="237" y="60"/>
                    <a:pt x="238" y="61"/>
                  </a:cubicBezTo>
                  <a:cubicBezTo>
                    <a:pt x="239" y="61"/>
                    <a:pt x="239" y="59"/>
                    <a:pt x="239" y="61"/>
                  </a:cubicBezTo>
                  <a:cubicBezTo>
                    <a:pt x="239" y="62"/>
                    <a:pt x="238" y="62"/>
                    <a:pt x="237" y="62"/>
                  </a:cubicBezTo>
                  <a:cubicBezTo>
                    <a:pt x="238" y="63"/>
                    <a:pt x="239" y="64"/>
                    <a:pt x="241" y="64"/>
                  </a:cubicBezTo>
                  <a:cubicBezTo>
                    <a:pt x="241" y="65"/>
                    <a:pt x="241" y="65"/>
                    <a:pt x="242" y="65"/>
                  </a:cubicBezTo>
                  <a:cubicBezTo>
                    <a:pt x="242" y="66"/>
                    <a:pt x="242" y="67"/>
                    <a:pt x="243" y="67"/>
                  </a:cubicBezTo>
                  <a:cubicBezTo>
                    <a:pt x="243" y="67"/>
                    <a:pt x="242" y="68"/>
                    <a:pt x="243" y="69"/>
                  </a:cubicBezTo>
                  <a:cubicBezTo>
                    <a:pt x="242" y="70"/>
                    <a:pt x="241" y="70"/>
                    <a:pt x="239" y="70"/>
                  </a:cubicBezTo>
                  <a:cubicBezTo>
                    <a:pt x="239" y="70"/>
                    <a:pt x="240" y="71"/>
                    <a:pt x="239" y="71"/>
                  </a:cubicBezTo>
                  <a:cubicBezTo>
                    <a:pt x="238" y="71"/>
                    <a:pt x="238" y="71"/>
                    <a:pt x="238" y="71"/>
                  </a:cubicBezTo>
                  <a:cubicBezTo>
                    <a:pt x="238" y="72"/>
                    <a:pt x="237" y="71"/>
                    <a:pt x="237" y="71"/>
                  </a:cubicBezTo>
                  <a:cubicBezTo>
                    <a:pt x="237" y="72"/>
                    <a:pt x="236" y="72"/>
                    <a:pt x="236" y="72"/>
                  </a:cubicBezTo>
                  <a:cubicBezTo>
                    <a:pt x="236" y="73"/>
                    <a:pt x="235" y="74"/>
                    <a:pt x="235" y="74"/>
                  </a:cubicBezTo>
                  <a:cubicBezTo>
                    <a:pt x="235" y="74"/>
                    <a:pt x="233" y="74"/>
                    <a:pt x="234" y="75"/>
                  </a:cubicBezTo>
                  <a:cubicBezTo>
                    <a:pt x="234" y="76"/>
                    <a:pt x="232" y="75"/>
                    <a:pt x="231" y="75"/>
                  </a:cubicBezTo>
                  <a:cubicBezTo>
                    <a:pt x="230" y="75"/>
                    <a:pt x="229" y="75"/>
                    <a:pt x="228" y="75"/>
                  </a:cubicBezTo>
                  <a:cubicBezTo>
                    <a:pt x="227" y="75"/>
                    <a:pt x="227" y="75"/>
                    <a:pt x="226" y="75"/>
                  </a:cubicBezTo>
                  <a:cubicBezTo>
                    <a:pt x="224" y="74"/>
                    <a:pt x="221" y="75"/>
                    <a:pt x="219" y="75"/>
                  </a:cubicBezTo>
                  <a:cubicBezTo>
                    <a:pt x="217" y="76"/>
                    <a:pt x="217" y="78"/>
                    <a:pt x="214" y="78"/>
                  </a:cubicBezTo>
                  <a:cubicBezTo>
                    <a:pt x="216" y="79"/>
                    <a:pt x="213" y="80"/>
                    <a:pt x="213" y="80"/>
                  </a:cubicBezTo>
                  <a:cubicBezTo>
                    <a:pt x="213" y="81"/>
                    <a:pt x="213" y="81"/>
                    <a:pt x="213" y="82"/>
                  </a:cubicBezTo>
                  <a:cubicBezTo>
                    <a:pt x="214" y="82"/>
                    <a:pt x="214" y="80"/>
                    <a:pt x="215" y="80"/>
                  </a:cubicBezTo>
                  <a:cubicBezTo>
                    <a:pt x="215" y="79"/>
                    <a:pt x="217" y="80"/>
                    <a:pt x="217" y="79"/>
                  </a:cubicBezTo>
                  <a:cubicBezTo>
                    <a:pt x="217" y="77"/>
                    <a:pt x="218" y="80"/>
                    <a:pt x="218" y="78"/>
                  </a:cubicBezTo>
                  <a:cubicBezTo>
                    <a:pt x="219" y="77"/>
                    <a:pt x="219" y="78"/>
                    <a:pt x="219" y="78"/>
                  </a:cubicBezTo>
                  <a:cubicBezTo>
                    <a:pt x="220" y="78"/>
                    <a:pt x="219" y="77"/>
                    <a:pt x="220" y="77"/>
                  </a:cubicBezTo>
                  <a:cubicBezTo>
                    <a:pt x="221" y="77"/>
                    <a:pt x="222" y="77"/>
                    <a:pt x="223" y="77"/>
                  </a:cubicBezTo>
                  <a:cubicBezTo>
                    <a:pt x="224" y="78"/>
                    <a:pt x="224" y="78"/>
                    <a:pt x="224" y="77"/>
                  </a:cubicBezTo>
                  <a:cubicBezTo>
                    <a:pt x="225" y="77"/>
                    <a:pt x="225" y="80"/>
                    <a:pt x="223" y="79"/>
                  </a:cubicBezTo>
                  <a:cubicBezTo>
                    <a:pt x="225" y="81"/>
                    <a:pt x="222" y="81"/>
                    <a:pt x="223" y="83"/>
                  </a:cubicBezTo>
                  <a:cubicBezTo>
                    <a:pt x="223" y="84"/>
                    <a:pt x="223" y="84"/>
                    <a:pt x="223" y="85"/>
                  </a:cubicBezTo>
                  <a:cubicBezTo>
                    <a:pt x="224" y="84"/>
                    <a:pt x="224" y="84"/>
                    <a:pt x="224" y="85"/>
                  </a:cubicBezTo>
                  <a:cubicBezTo>
                    <a:pt x="225" y="85"/>
                    <a:pt x="225" y="85"/>
                    <a:pt x="226" y="85"/>
                  </a:cubicBezTo>
                  <a:cubicBezTo>
                    <a:pt x="226" y="85"/>
                    <a:pt x="226" y="86"/>
                    <a:pt x="227" y="86"/>
                  </a:cubicBezTo>
                  <a:cubicBezTo>
                    <a:pt x="227" y="86"/>
                    <a:pt x="227" y="86"/>
                    <a:pt x="228" y="86"/>
                  </a:cubicBezTo>
                  <a:cubicBezTo>
                    <a:pt x="228" y="86"/>
                    <a:pt x="228" y="87"/>
                    <a:pt x="228" y="87"/>
                  </a:cubicBezTo>
                  <a:cubicBezTo>
                    <a:pt x="229" y="87"/>
                    <a:pt x="230" y="86"/>
                    <a:pt x="230" y="87"/>
                  </a:cubicBezTo>
                  <a:cubicBezTo>
                    <a:pt x="231" y="87"/>
                    <a:pt x="231" y="86"/>
                    <a:pt x="231" y="86"/>
                  </a:cubicBezTo>
                  <a:cubicBezTo>
                    <a:pt x="231" y="86"/>
                    <a:pt x="232" y="86"/>
                    <a:pt x="232" y="86"/>
                  </a:cubicBezTo>
                  <a:cubicBezTo>
                    <a:pt x="232" y="85"/>
                    <a:pt x="232" y="85"/>
                    <a:pt x="232" y="84"/>
                  </a:cubicBezTo>
                  <a:cubicBezTo>
                    <a:pt x="233" y="84"/>
                    <a:pt x="233" y="85"/>
                    <a:pt x="233" y="85"/>
                  </a:cubicBezTo>
                  <a:cubicBezTo>
                    <a:pt x="233" y="86"/>
                    <a:pt x="235" y="86"/>
                    <a:pt x="234" y="87"/>
                  </a:cubicBezTo>
                  <a:cubicBezTo>
                    <a:pt x="233" y="88"/>
                    <a:pt x="233" y="87"/>
                    <a:pt x="232" y="87"/>
                  </a:cubicBezTo>
                  <a:cubicBezTo>
                    <a:pt x="232" y="87"/>
                    <a:pt x="232" y="88"/>
                    <a:pt x="231" y="88"/>
                  </a:cubicBezTo>
                  <a:cubicBezTo>
                    <a:pt x="231" y="89"/>
                    <a:pt x="230" y="88"/>
                    <a:pt x="229" y="88"/>
                  </a:cubicBezTo>
                  <a:cubicBezTo>
                    <a:pt x="228" y="89"/>
                    <a:pt x="229" y="90"/>
                    <a:pt x="227" y="89"/>
                  </a:cubicBezTo>
                  <a:cubicBezTo>
                    <a:pt x="226" y="89"/>
                    <a:pt x="226" y="91"/>
                    <a:pt x="226" y="91"/>
                  </a:cubicBezTo>
                  <a:cubicBezTo>
                    <a:pt x="225" y="91"/>
                    <a:pt x="225" y="91"/>
                    <a:pt x="225" y="91"/>
                  </a:cubicBezTo>
                  <a:cubicBezTo>
                    <a:pt x="224" y="91"/>
                    <a:pt x="224" y="92"/>
                    <a:pt x="222" y="92"/>
                  </a:cubicBezTo>
                  <a:cubicBezTo>
                    <a:pt x="223" y="91"/>
                    <a:pt x="222" y="91"/>
                    <a:pt x="222" y="90"/>
                  </a:cubicBezTo>
                  <a:cubicBezTo>
                    <a:pt x="223" y="90"/>
                    <a:pt x="224" y="88"/>
                    <a:pt x="225" y="89"/>
                  </a:cubicBezTo>
                  <a:cubicBezTo>
                    <a:pt x="225" y="88"/>
                    <a:pt x="224" y="88"/>
                    <a:pt x="223" y="87"/>
                  </a:cubicBezTo>
                  <a:cubicBezTo>
                    <a:pt x="222" y="87"/>
                    <a:pt x="221" y="89"/>
                    <a:pt x="220" y="89"/>
                  </a:cubicBezTo>
                  <a:cubicBezTo>
                    <a:pt x="220" y="89"/>
                    <a:pt x="219" y="89"/>
                    <a:pt x="219" y="89"/>
                  </a:cubicBezTo>
                  <a:cubicBezTo>
                    <a:pt x="218" y="90"/>
                    <a:pt x="218" y="90"/>
                    <a:pt x="218" y="91"/>
                  </a:cubicBezTo>
                  <a:cubicBezTo>
                    <a:pt x="215" y="90"/>
                    <a:pt x="215" y="92"/>
                    <a:pt x="213" y="91"/>
                  </a:cubicBezTo>
                  <a:cubicBezTo>
                    <a:pt x="214" y="92"/>
                    <a:pt x="214" y="92"/>
                    <a:pt x="212" y="92"/>
                  </a:cubicBezTo>
                  <a:cubicBezTo>
                    <a:pt x="211" y="93"/>
                    <a:pt x="210" y="96"/>
                    <a:pt x="212" y="96"/>
                  </a:cubicBezTo>
                  <a:cubicBezTo>
                    <a:pt x="212" y="97"/>
                    <a:pt x="210" y="97"/>
                    <a:pt x="211" y="99"/>
                  </a:cubicBezTo>
                  <a:cubicBezTo>
                    <a:pt x="210" y="99"/>
                    <a:pt x="210" y="98"/>
                    <a:pt x="209" y="99"/>
                  </a:cubicBezTo>
                  <a:cubicBezTo>
                    <a:pt x="208" y="99"/>
                    <a:pt x="208" y="99"/>
                    <a:pt x="208" y="100"/>
                  </a:cubicBezTo>
                  <a:cubicBezTo>
                    <a:pt x="207" y="100"/>
                    <a:pt x="206" y="100"/>
                    <a:pt x="205" y="101"/>
                  </a:cubicBezTo>
                  <a:cubicBezTo>
                    <a:pt x="204" y="101"/>
                    <a:pt x="204" y="101"/>
                    <a:pt x="204" y="102"/>
                  </a:cubicBezTo>
                  <a:cubicBezTo>
                    <a:pt x="203" y="102"/>
                    <a:pt x="203" y="104"/>
                    <a:pt x="202" y="104"/>
                  </a:cubicBezTo>
                  <a:cubicBezTo>
                    <a:pt x="202" y="105"/>
                    <a:pt x="201" y="105"/>
                    <a:pt x="201" y="107"/>
                  </a:cubicBezTo>
                  <a:cubicBezTo>
                    <a:pt x="200" y="107"/>
                    <a:pt x="200" y="106"/>
                    <a:pt x="199" y="105"/>
                  </a:cubicBezTo>
                  <a:cubicBezTo>
                    <a:pt x="198" y="106"/>
                    <a:pt x="199" y="107"/>
                    <a:pt x="198" y="107"/>
                  </a:cubicBezTo>
                  <a:cubicBezTo>
                    <a:pt x="200" y="109"/>
                    <a:pt x="200" y="110"/>
                    <a:pt x="200" y="113"/>
                  </a:cubicBezTo>
                  <a:cubicBezTo>
                    <a:pt x="199" y="113"/>
                    <a:pt x="199" y="114"/>
                    <a:pt x="199" y="115"/>
                  </a:cubicBezTo>
                  <a:cubicBezTo>
                    <a:pt x="199" y="115"/>
                    <a:pt x="198" y="114"/>
                    <a:pt x="198" y="115"/>
                  </a:cubicBezTo>
                  <a:cubicBezTo>
                    <a:pt x="197" y="115"/>
                    <a:pt x="197" y="115"/>
                    <a:pt x="197" y="116"/>
                  </a:cubicBezTo>
                  <a:cubicBezTo>
                    <a:pt x="196" y="116"/>
                    <a:pt x="196" y="117"/>
                    <a:pt x="195" y="117"/>
                  </a:cubicBezTo>
                  <a:cubicBezTo>
                    <a:pt x="194" y="118"/>
                    <a:pt x="193" y="117"/>
                    <a:pt x="193" y="118"/>
                  </a:cubicBezTo>
                  <a:cubicBezTo>
                    <a:pt x="192" y="118"/>
                    <a:pt x="191" y="119"/>
                    <a:pt x="191" y="120"/>
                  </a:cubicBezTo>
                  <a:cubicBezTo>
                    <a:pt x="189" y="120"/>
                    <a:pt x="190" y="122"/>
                    <a:pt x="188" y="122"/>
                  </a:cubicBezTo>
                  <a:cubicBezTo>
                    <a:pt x="189" y="124"/>
                    <a:pt x="187" y="128"/>
                    <a:pt x="189" y="128"/>
                  </a:cubicBezTo>
                  <a:cubicBezTo>
                    <a:pt x="188" y="130"/>
                    <a:pt x="190" y="130"/>
                    <a:pt x="190" y="133"/>
                  </a:cubicBezTo>
                  <a:cubicBezTo>
                    <a:pt x="190" y="133"/>
                    <a:pt x="190" y="133"/>
                    <a:pt x="191" y="133"/>
                  </a:cubicBezTo>
                  <a:cubicBezTo>
                    <a:pt x="190" y="135"/>
                    <a:pt x="191" y="135"/>
                    <a:pt x="191" y="137"/>
                  </a:cubicBezTo>
                  <a:cubicBezTo>
                    <a:pt x="190" y="137"/>
                    <a:pt x="189" y="137"/>
                    <a:pt x="189" y="138"/>
                  </a:cubicBezTo>
                  <a:cubicBezTo>
                    <a:pt x="188" y="138"/>
                    <a:pt x="189" y="137"/>
                    <a:pt x="188" y="136"/>
                  </a:cubicBezTo>
                  <a:cubicBezTo>
                    <a:pt x="188" y="136"/>
                    <a:pt x="187" y="136"/>
                    <a:pt x="187" y="136"/>
                  </a:cubicBezTo>
                  <a:cubicBezTo>
                    <a:pt x="186" y="136"/>
                    <a:pt x="187" y="134"/>
                    <a:pt x="186" y="135"/>
                  </a:cubicBezTo>
                  <a:cubicBezTo>
                    <a:pt x="186" y="134"/>
                    <a:pt x="186" y="132"/>
                    <a:pt x="184" y="132"/>
                  </a:cubicBezTo>
                  <a:cubicBezTo>
                    <a:pt x="185" y="130"/>
                    <a:pt x="184" y="130"/>
                    <a:pt x="184" y="127"/>
                  </a:cubicBezTo>
                  <a:cubicBezTo>
                    <a:pt x="184" y="127"/>
                    <a:pt x="183" y="128"/>
                    <a:pt x="183" y="128"/>
                  </a:cubicBezTo>
                  <a:cubicBezTo>
                    <a:pt x="183" y="127"/>
                    <a:pt x="183" y="127"/>
                    <a:pt x="183" y="127"/>
                  </a:cubicBezTo>
                  <a:cubicBezTo>
                    <a:pt x="182" y="127"/>
                    <a:pt x="179" y="128"/>
                    <a:pt x="179" y="127"/>
                  </a:cubicBezTo>
                  <a:cubicBezTo>
                    <a:pt x="178" y="126"/>
                    <a:pt x="178" y="126"/>
                    <a:pt x="178" y="126"/>
                  </a:cubicBezTo>
                  <a:cubicBezTo>
                    <a:pt x="177" y="126"/>
                    <a:pt x="176" y="126"/>
                    <a:pt x="175" y="126"/>
                  </a:cubicBezTo>
                  <a:cubicBezTo>
                    <a:pt x="175" y="126"/>
                    <a:pt x="177" y="124"/>
                    <a:pt x="175" y="125"/>
                  </a:cubicBezTo>
                  <a:cubicBezTo>
                    <a:pt x="175" y="125"/>
                    <a:pt x="175" y="126"/>
                    <a:pt x="175" y="126"/>
                  </a:cubicBezTo>
                  <a:cubicBezTo>
                    <a:pt x="173" y="126"/>
                    <a:pt x="171" y="126"/>
                    <a:pt x="170" y="125"/>
                  </a:cubicBezTo>
                  <a:cubicBezTo>
                    <a:pt x="169" y="125"/>
                    <a:pt x="170" y="127"/>
                    <a:pt x="170" y="128"/>
                  </a:cubicBezTo>
                  <a:cubicBezTo>
                    <a:pt x="167" y="127"/>
                    <a:pt x="163" y="127"/>
                    <a:pt x="160" y="127"/>
                  </a:cubicBezTo>
                  <a:cubicBezTo>
                    <a:pt x="160" y="127"/>
                    <a:pt x="159" y="127"/>
                    <a:pt x="159" y="127"/>
                  </a:cubicBezTo>
                  <a:cubicBezTo>
                    <a:pt x="158" y="127"/>
                    <a:pt x="159" y="128"/>
                    <a:pt x="158" y="128"/>
                  </a:cubicBezTo>
                  <a:cubicBezTo>
                    <a:pt x="157" y="128"/>
                    <a:pt x="157" y="129"/>
                    <a:pt x="157" y="129"/>
                  </a:cubicBezTo>
                  <a:cubicBezTo>
                    <a:pt x="157" y="130"/>
                    <a:pt x="156" y="129"/>
                    <a:pt x="155" y="129"/>
                  </a:cubicBezTo>
                  <a:cubicBezTo>
                    <a:pt x="155" y="130"/>
                    <a:pt x="155" y="131"/>
                    <a:pt x="154" y="131"/>
                  </a:cubicBezTo>
                  <a:cubicBezTo>
                    <a:pt x="154" y="132"/>
                    <a:pt x="153" y="134"/>
                    <a:pt x="154" y="134"/>
                  </a:cubicBezTo>
                  <a:cubicBezTo>
                    <a:pt x="154" y="135"/>
                    <a:pt x="153" y="136"/>
                    <a:pt x="152" y="136"/>
                  </a:cubicBezTo>
                  <a:cubicBezTo>
                    <a:pt x="153" y="138"/>
                    <a:pt x="152" y="139"/>
                    <a:pt x="152" y="141"/>
                  </a:cubicBezTo>
                  <a:cubicBezTo>
                    <a:pt x="153" y="141"/>
                    <a:pt x="153" y="142"/>
                    <a:pt x="153" y="142"/>
                  </a:cubicBezTo>
                  <a:cubicBezTo>
                    <a:pt x="153" y="144"/>
                    <a:pt x="153" y="145"/>
                    <a:pt x="152" y="146"/>
                  </a:cubicBezTo>
                  <a:cubicBezTo>
                    <a:pt x="152" y="147"/>
                    <a:pt x="154" y="146"/>
                    <a:pt x="154" y="147"/>
                  </a:cubicBezTo>
                  <a:cubicBezTo>
                    <a:pt x="154" y="147"/>
                    <a:pt x="153" y="147"/>
                    <a:pt x="154" y="148"/>
                  </a:cubicBezTo>
                  <a:cubicBezTo>
                    <a:pt x="154" y="147"/>
                    <a:pt x="154" y="148"/>
                    <a:pt x="154" y="148"/>
                  </a:cubicBezTo>
                  <a:cubicBezTo>
                    <a:pt x="154" y="149"/>
                    <a:pt x="155" y="148"/>
                    <a:pt x="155" y="149"/>
                  </a:cubicBezTo>
                  <a:cubicBezTo>
                    <a:pt x="155" y="149"/>
                    <a:pt x="155" y="150"/>
                    <a:pt x="155" y="150"/>
                  </a:cubicBezTo>
                  <a:cubicBezTo>
                    <a:pt x="155" y="150"/>
                    <a:pt x="156" y="150"/>
                    <a:pt x="156" y="150"/>
                  </a:cubicBezTo>
                  <a:cubicBezTo>
                    <a:pt x="156" y="150"/>
                    <a:pt x="156" y="151"/>
                    <a:pt x="156" y="151"/>
                  </a:cubicBezTo>
                  <a:cubicBezTo>
                    <a:pt x="156" y="151"/>
                    <a:pt x="157" y="152"/>
                    <a:pt x="157" y="153"/>
                  </a:cubicBezTo>
                  <a:cubicBezTo>
                    <a:pt x="162" y="153"/>
                    <a:pt x="164" y="152"/>
                    <a:pt x="166" y="153"/>
                  </a:cubicBezTo>
                  <a:cubicBezTo>
                    <a:pt x="166" y="153"/>
                    <a:pt x="167" y="152"/>
                    <a:pt x="167" y="152"/>
                  </a:cubicBezTo>
                  <a:cubicBezTo>
                    <a:pt x="167" y="151"/>
                    <a:pt x="168" y="150"/>
                    <a:pt x="168" y="149"/>
                  </a:cubicBezTo>
                  <a:cubicBezTo>
                    <a:pt x="169" y="149"/>
                    <a:pt x="169" y="148"/>
                    <a:pt x="168" y="148"/>
                  </a:cubicBezTo>
                  <a:cubicBezTo>
                    <a:pt x="170" y="146"/>
                    <a:pt x="174" y="145"/>
                    <a:pt x="176" y="147"/>
                  </a:cubicBezTo>
                  <a:cubicBezTo>
                    <a:pt x="175" y="148"/>
                    <a:pt x="175" y="150"/>
                    <a:pt x="174" y="151"/>
                  </a:cubicBezTo>
                  <a:cubicBezTo>
                    <a:pt x="173" y="153"/>
                    <a:pt x="175" y="153"/>
                    <a:pt x="174" y="154"/>
                  </a:cubicBezTo>
                  <a:cubicBezTo>
                    <a:pt x="173" y="154"/>
                    <a:pt x="173" y="155"/>
                    <a:pt x="172" y="157"/>
                  </a:cubicBezTo>
                  <a:cubicBezTo>
                    <a:pt x="172" y="157"/>
                    <a:pt x="172" y="157"/>
                    <a:pt x="172" y="157"/>
                  </a:cubicBezTo>
                  <a:cubicBezTo>
                    <a:pt x="171" y="158"/>
                    <a:pt x="174" y="157"/>
                    <a:pt x="173" y="159"/>
                  </a:cubicBezTo>
                  <a:cubicBezTo>
                    <a:pt x="175" y="159"/>
                    <a:pt x="175" y="158"/>
                    <a:pt x="176" y="158"/>
                  </a:cubicBezTo>
                  <a:cubicBezTo>
                    <a:pt x="176" y="159"/>
                    <a:pt x="178" y="159"/>
                    <a:pt x="178" y="160"/>
                  </a:cubicBezTo>
                  <a:cubicBezTo>
                    <a:pt x="180" y="159"/>
                    <a:pt x="181" y="161"/>
                    <a:pt x="184" y="160"/>
                  </a:cubicBezTo>
                  <a:cubicBezTo>
                    <a:pt x="183" y="162"/>
                    <a:pt x="185" y="163"/>
                    <a:pt x="183" y="164"/>
                  </a:cubicBezTo>
                  <a:cubicBezTo>
                    <a:pt x="184" y="165"/>
                    <a:pt x="183" y="169"/>
                    <a:pt x="183" y="170"/>
                  </a:cubicBezTo>
                  <a:cubicBezTo>
                    <a:pt x="183" y="171"/>
                    <a:pt x="184" y="171"/>
                    <a:pt x="185" y="171"/>
                  </a:cubicBezTo>
                  <a:cubicBezTo>
                    <a:pt x="185" y="172"/>
                    <a:pt x="186" y="172"/>
                    <a:pt x="186" y="173"/>
                  </a:cubicBezTo>
                  <a:cubicBezTo>
                    <a:pt x="186" y="173"/>
                    <a:pt x="188" y="173"/>
                    <a:pt x="188" y="174"/>
                  </a:cubicBezTo>
                  <a:cubicBezTo>
                    <a:pt x="189" y="172"/>
                    <a:pt x="193" y="174"/>
                    <a:pt x="194" y="173"/>
                  </a:cubicBezTo>
                  <a:cubicBezTo>
                    <a:pt x="194" y="174"/>
                    <a:pt x="194" y="174"/>
                    <a:pt x="194" y="174"/>
                  </a:cubicBezTo>
                  <a:cubicBezTo>
                    <a:pt x="195" y="174"/>
                    <a:pt x="197" y="173"/>
                    <a:pt x="197" y="175"/>
                  </a:cubicBezTo>
                  <a:cubicBezTo>
                    <a:pt x="197" y="175"/>
                    <a:pt x="198" y="174"/>
                    <a:pt x="198" y="174"/>
                  </a:cubicBezTo>
                  <a:cubicBezTo>
                    <a:pt x="199" y="174"/>
                    <a:pt x="199" y="174"/>
                    <a:pt x="199" y="173"/>
                  </a:cubicBezTo>
                  <a:cubicBezTo>
                    <a:pt x="200" y="173"/>
                    <a:pt x="200" y="173"/>
                    <a:pt x="200" y="173"/>
                  </a:cubicBezTo>
                  <a:cubicBezTo>
                    <a:pt x="200" y="172"/>
                    <a:pt x="201" y="173"/>
                    <a:pt x="201" y="172"/>
                  </a:cubicBezTo>
                  <a:cubicBezTo>
                    <a:pt x="201" y="172"/>
                    <a:pt x="201" y="171"/>
                    <a:pt x="201" y="171"/>
                  </a:cubicBezTo>
                  <a:cubicBezTo>
                    <a:pt x="201" y="171"/>
                    <a:pt x="202" y="172"/>
                    <a:pt x="202" y="172"/>
                  </a:cubicBezTo>
                  <a:cubicBezTo>
                    <a:pt x="202" y="171"/>
                    <a:pt x="202" y="171"/>
                    <a:pt x="203" y="171"/>
                  </a:cubicBezTo>
                  <a:cubicBezTo>
                    <a:pt x="203" y="170"/>
                    <a:pt x="204" y="170"/>
                    <a:pt x="205" y="169"/>
                  </a:cubicBezTo>
                  <a:cubicBezTo>
                    <a:pt x="205" y="169"/>
                    <a:pt x="205" y="168"/>
                    <a:pt x="205" y="168"/>
                  </a:cubicBezTo>
                  <a:cubicBezTo>
                    <a:pt x="206" y="169"/>
                    <a:pt x="211" y="169"/>
                    <a:pt x="208" y="169"/>
                  </a:cubicBezTo>
                  <a:cubicBezTo>
                    <a:pt x="209" y="170"/>
                    <a:pt x="210" y="170"/>
                    <a:pt x="211" y="170"/>
                  </a:cubicBezTo>
                  <a:cubicBezTo>
                    <a:pt x="211" y="170"/>
                    <a:pt x="211" y="169"/>
                    <a:pt x="211" y="169"/>
                  </a:cubicBezTo>
                  <a:cubicBezTo>
                    <a:pt x="215" y="169"/>
                    <a:pt x="215" y="169"/>
                    <a:pt x="215" y="169"/>
                  </a:cubicBezTo>
                  <a:cubicBezTo>
                    <a:pt x="215" y="171"/>
                    <a:pt x="218" y="170"/>
                    <a:pt x="219" y="171"/>
                  </a:cubicBezTo>
                  <a:cubicBezTo>
                    <a:pt x="219" y="171"/>
                    <a:pt x="219" y="171"/>
                    <a:pt x="220" y="171"/>
                  </a:cubicBezTo>
                  <a:cubicBezTo>
                    <a:pt x="220" y="171"/>
                    <a:pt x="220" y="172"/>
                    <a:pt x="221" y="172"/>
                  </a:cubicBezTo>
                  <a:cubicBezTo>
                    <a:pt x="222" y="172"/>
                    <a:pt x="222" y="171"/>
                    <a:pt x="223" y="171"/>
                  </a:cubicBezTo>
                  <a:cubicBezTo>
                    <a:pt x="226" y="171"/>
                    <a:pt x="228" y="172"/>
                    <a:pt x="231" y="172"/>
                  </a:cubicBezTo>
                  <a:cubicBezTo>
                    <a:pt x="231" y="173"/>
                    <a:pt x="231" y="174"/>
                    <a:pt x="231" y="173"/>
                  </a:cubicBezTo>
                  <a:cubicBezTo>
                    <a:pt x="232" y="173"/>
                    <a:pt x="232" y="173"/>
                    <a:pt x="231" y="173"/>
                  </a:cubicBezTo>
                  <a:cubicBezTo>
                    <a:pt x="231" y="174"/>
                    <a:pt x="233" y="173"/>
                    <a:pt x="234" y="174"/>
                  </a:cubicBezTo>
                  <a:cubicBezTo>
                    <a:pt x="234" y="174"/>
                    <a:pt x="233" y="175"/>
                    <a:pt x="234" y="175"/>
                  </a:cubicBezTo>
                  <a:cubicBezTo>
                    <a:pt x="234" y="176"/>
                    <a:pt x="235" y="175"/>
                    <a:pt x="236" y="175"/>
                  </a:cubicBezTo>
                  <a:cubicBezTo>
                    <a:pt x="235" y="177"/>
                    <a:pt x="236" y="177"/>
                    <a:pt x="237" y="177"/>
                  </a:cubicBezTo>
                  <a:cubicBezTo>
                    <a:pt x="238" y="178"/>
                    <a:pt x="238" y="179"/>
                    <a:pt x="239" y="180"/>
                  </a:cubicBezTo>
                  <a:cubicBezTo>
                    <a:pt x="242" y="180"/>
                    <a:pt x="244" y="182"/>
                    <a:pt x="246" y="181"/>
                  </a:cubicBezTo>
                  <a:cubicBezTo>
                    <a:pt x="246" y="183"/>
                    <a:pt x="249" y="181"/>
                    <a:pt x="248" y="183"/>
                  </a:cubicBezTo>
                  <a:cubicBezTo>
                    <a:pt x="250" y="182"/>
                    <a:pt x="250" y="184"/>
                    <a:pt x="252" y="184"/>
                  </a:cubicBezTo>
                  <a:cubicBezTo>
                    <a:pt x="252" y="184"/>
                    <a:pt x="252" y="186"/>
                    <a:pt x="253" y="185"/>
                  </a:cubicBezTo>
                  <a:cubicBezTo>
                    <a:pt x="252" y="187"/>
                    <a:pt x="254" y="187"/>
                    <a:pt x="254" y="188"/>
                  </a:cubicBezTo>
                  <a:cubicBezTo>
                    <a:pt x="254" y="189"/>
                    <a:pt x="255" y="189"/>
                    <a:pt x="255" y="189"/>
                  </a:cubicBezTo>
                  <a:cubicBezTo>
                    <a:pt x="256" y="189"/>
                    <a:pt x="255" y="191"/>
                    <a:pt x="256" y="190"/>
                  </a:cubicBezTo>
                  <a:cubicBezTo>
                    <a:pt x="254" y="192"/>
                    <a:pt x="259" y="193"/>
                    <a:pt x="258" y="195"/>
                  </a:cubicBezTo>
                  <a:cubicBezTo>
                    <a:pt x="259" y="194"/>
                    <a:pt x="259" y="195"/>
                    <a:pt x="259" y="196"/>
                  </a:cubicBezTo>
                  <a:cubicBezTo>
                    <a:pt x="262" y="195"/>
                    <a:pt x="265" y="196"/>
                    <a:pt x="267" y="198"/>
                  </a:cubicBezTo>
                  <a:cubicBezTo>
                    <a:pt x="269" y="198"/>
                    <a:pt x="271" y="199"/>
                    <a:pt x="274" y="199"/>
                  </a:cubicBezTo>
                  <a:cubicBezTo>
                    <a:pt x="274" y="199"/>
                    <a:pt x="273" y="199"/>
                    <a:pt x="272" y="199"/>
                  </a:cubicBezTo>
                  <a:cubicBezTo>
                    <a:pt x="273" y="200"/>
                    <a:pt x="276" y="200"/>
                    <a:pt x="278" y="200"/>
                  </a:cubicBezTo>
                  <a:cubicBezTo>
                    <a:pt x="278" y="200"/>
                    <a:pt x="279" y="200"/>
                    <a:pt x="279" y="200"/>
                  </a:cubicBezTo>
                  <a:cubicBezTo>
                    <a:pt x="279" y="201"/>
                    <a:pt x="281" y="201"/>
                    <a:pt x="281" y="201"/>
                  </a:cubicBezTo>
                  <a:cubicBezTo>
                    <a:pt x="281" y="202"/>
                    <a:pt x="281" y="202"/>
                    <a:pt x="281" y="203"/>
                  </a:cubicBezTo>
                  <a:cubicBezTo>
                    <a:pt x="281" y="203"/>
                    <a:pt x="282" y="202"/>
                    <a:pt x="282" y="203"/>
                  </a:cubicBezTo>
                  <a:cubicBezTo>
                    <a:pt x="282" y="203"/>
                    <a:pt x="282" y="204"/>
                    <a:pt x="283" y="204"/>
                  </a:cubicBezTo>
                  <a:cubicBezTo>
                    <a:pt x="283" y="220"/>
                    <a:pt x="283" y="220"/>
                    <a:pt x="283" y="220"/>
                  </a:cubicBezTo>
                  <a:cubicBezTo>
                    <a:pt x="281" y="219"/>
                    <a:pt x="283" y="223"/>
                    <a:pt x="281" y="222"/>
                  </a:cubicBezTo>
                  <a:cubicBezTo>
                    <a:pt x="281" y="224"/>
                    <a:pt x="281" y="226"/>
                    <a:pt x="280" y="228"/>
                  </a:cubicBezTo>
                  <a:cubicBezTo>
                    <a:pt x="280" y="229"/>
                    <a:pt x="281" y="231"/>
                    <a:pt x="281" y="233"/>
                  </a:cubicBezTo>
                  <a:cubicBezTo>
                    <a:pt x="281" y="233"/>
                    <a:pt x="281" y="233"/>
                    <a:pt x="280" y="233"/>
                  </a:cubicBezTo>
                  <a:cubicBezTo>
                    <a:pt x="280" y="234"/>
                    <a:pt x="281" y="234"/>
                    <a:pt x="280" y="235"/>
                  </a:cubicBezTo>
                  <a:cubicBezTo>
                    <a:pt x="280" y="235"/>
                    <a:pt x="279" y="235"/>
                    <a:pt x="279" y="237"/>
                  </a:cubicBezTo>
                  <a:cubicBezTo>
                    <a:pt x="278" y="238"/>
                    <a:pt x="278" y="238"/>
                    <a:pt x="277" y="239"/>
                  </a:cubicBezTo>
                  <a:cubicBezTo>
                    <a:pt x="277" y="239"/>
                    <a:pt x="277" y="240"/>
                    <a:pt x="277" y="240"/>
                  </a:cubicBezTo>
                  <a:cubicBezTo>
                    <a:pt x="277" y="241"/>
                    <a:pt x="276" y="240"/>
                    <a:pt x="276" y="240"/>
                  </a:cubicBezTo>
                  <a:cubicBezTo>
                    <a:pt x="276" y="241"/>
                    <a:pt x="276" y="241"/>
                    <a:pt x="276" y="241"/>
                  </a:cubicBezTo>
                  <a:cubicBezTo>
                    <a:pt x="275" y="242"/>
                    <a:pt x="274" y="242"/>
                    <a:pt x="274" y="243"/>
                  </a:cubicBezTo>
                  <a:cubicBezTo>
                    <a:pt x="274" y="243"/>
                    <a:pt x="272" y="243"/>
                    <a:pt x="271" y="244"/>
                  </a:cubicBezTo>
                  <a:cubicBezTo>
                    <a:pt x="271" y="244"/>
                    <a:pt x="271" y="245"/>
                    <a:pt x="270" y="245"/>
                  </a:cubicBezTo>
                  <a:cubicBezTo>
                    <a:pt x="270" y="245"/>
                    <a:pt x="270" y="244"/>
                    <a:pt x="269" y="244"/>
                  </a:cubicBezTo>
                  <a:cubicBezTo>
                    <a:pt x="269" y="244"/>
                    <a:pt x="269" y="245"/>
                    <a:pt x="269" y="245"/>
                  </a:cubicBezTo>
                  <a:cubicBezTo>
                    <a:pt x="268" y="245"/>
                    <a:pt x="268" y="245"/>
                    <a:pt x="268" y="246"/>
                  </a:cubicBezTo>
                  <a:cubicBezTo>
                    <a:pt x="266" y="245"/>
                    <a:pt x="264" y="247"/>
                    <a:pt x="263" y="248"/>
                  </a:cubicBezTo>
                  <a:cubicBezTo>
                    <a:pt x="263" y="248"/>
                    <a:pt x="263" y="248"/>
                    <a:pt x="262" y="248"/>
                  </a:cubicBezTo>
                  <a:cubicBezTo>
                    <a:pt x="262" y="248"/>
                    <a:pt x="262" y="249"/>
                    <a:pt x="261" y="249"/>
                  </a:cubicBezTo>
                  <a:cubicBezTo>
                    <a:pt x="261" y="249"/>
                    <a:pt x="260" y="250"/>
                    <a:pt x="260" y="250"/>
                  </a:cubicBezTo>
                  <a:cubicBezTo>
                    <a:pt x="260" y="250"/>
                    <a:pt x="261" y="251"/>
                    <a:pt x="260" y="251"/>
                  </a:cubicBezTo>
                  <a:cubicBezTo>
                    <a:pt x="260" y="254"/>
                    <a:pt x="259" y="255"/>
                    <a:pt x="259" y="257"/>
                  </a:cubicBezTo>
                  <a:cubicBezTo>
                    <a:pt x="258" y="256"/>
                    <a:pt x="259" y="258"/>
                    <a:pt x="258" y="259"/>
                  </a:cubicBezTo>
                  <a:cubicBezTo>
                    <a:pt x="258" y="259"/>
                    <a:pt x="257" y="258"/>
                    <a:pt x="257" y="259"/>
                  </a:cubicBezTo>
                  <a:cubicBezTo>
                    <a:pt x="257" y="259"/>
                    <a:pt x="258" y="260"/>
                    <a:pt x="257" y="260"/>
                  </a:cubicBezTo>
                  <a:cubicBezTo>
                    <a:pt x="256" y="260"/>
                    <a:pt x="256" y="262"/>
                    <a:pt x="255" y="262"/>
                  </a:cubicBezTo>
                  <a:cubicBezTo>
                    <a:pt x="255" y="262"/>
                    <a:pt x="254" y="263"/>
                    <a:pt x="254" y="263"/>
                  </a:cubicBezTo>
                  <a:cubicBezTo>
                    <a:pt x="253" y="263"/>
                    <a:pt x="252" y="265"/>
                    <a:pt x="251" y="266"/>
                  </a:cubicBezTo>
                  <a:cubicBezTo>
                    <a:pt x="251" y="268"/>
                    <a:pt x="251" y="268"/>
                    <a:pt x="251" y="268"/>
                  </a:cubicBezTo>
                  <a:cubicBezTo>
                    <a:pt x="250" y="269"/>
                    <a:pt x="249" y="269"/>
                    <a:pt x="250" y="270"/>
                  </a:cubicBezTo>
                  <a:cubicBezTo>
                    <a:pt x="247" y="270"/>
                    <a:pt x="247" y="270"/>
                    <a:pt x="247" y="270"/>
                  </a:cubicBezTo>
                  <a:cubicBezTo>
                    <a:pt x="247" y="271"/>
                    <a:pt x="248" y="271"/>
                    <a:pt x="248" y="271"/>
                  </a:cubicBezTo>
                  <a:cubicBezTo>
                    <a:pt x="248" y="271"/>
                    <a:pt x="247" y="271"/>
                    <a:pt x="246" y="271"/>
                  </a:cubicBezTo>
                  <a:cubicBezTo>
                    <a:pt x="246" y="272"/>
                    <a:pt x="245" y="272"/>
                    <a:pt x="245" y="273"/>
                  </a:cubicBezTo>
                  <a:cubicBezTo>
                    <a:pt x="245" y="273"/>
                    <a:pt x="244" y="273"/>
                    <a:pt x="244" y="274"/>
                  </a:cubicBezTo>
                  <a:cubicBezTo>
                    <a:pt x="244" y="274"/>
                    <a:pt x="244" y="273"/>
                    <a:pt x="244" y="273"/>
                  </a:cubicBezTo>
                  <a:cubicBezTo>
                    <a:pt x="243" y="273"/>
                    <a:pt x="242" y="273"/>
                    <a:pt x="242" y="272"/>
                  </a:cubicBezTo>
                  <a:cubicBezTo>
                    <a:pt x="242" y="273"/>
                    <a:pt x="242" y="274"/>
                    <a:pt x="240" y="273"/>
                  </a:cubicBezTo>
                  <a:cubicBezTo>
                    <a:pt x="240" y="275"/>
                    <a:pt x="241" y="275"/>
                    <a:pt x="242" y="276"/>
                  </a:cubicBezTo>
                  <a:cubicBezTo>
                    <a:pt x="242" y="277"/>
                    <a:pt x="240" y="278"/>
                    <a:pt x="241" y="279"/>
                  </a:cubicBezTo>
                  <a:cubicBezTo>
                    <a:pt x="241" y="281"/>
                    <a:pt x="238" y="279"/>
                    <a:pt x="238" y="280"/>
                  </a:cubicBezTo>
                  <a:cubicBezTo>
                    <a:pt x="237" y="280"/>
                    <a:pt x="238" y="281"/>
                    <a:pt x="237" y="281"/>
                  </a:cubicBezTo>
                  <a:cubicBezTo>
                    <a:pt x="237" y="282"/>
                    <a:pt x="235" y="281"/>
                    <a:pt x="235" y="283"/>
                  </a:cubicBezTo>
                  <a:cubicBezTo>
                    <a:pt x="234" y="282"/>
                    <a:pt x="230" y="282"/>
                    <a:pt x="230" y="284"/>
                  </a:cubicBezTo>
                  <a:cubicBezTo>
                    <a:pt x="230" y="284"/>
                    <a:pt x="230" y="284"/>
                    <a:pt x="230" y="284"/>
                  </a:cubicBezTo>
                  <a:cubicBezTo>
                    <a:pt x="232" y="284"/>
                    <a:pt x="230" y="285"/>
                    <a:pt x="229" y="285"/>
                  </a:cubicBezTo>
                  <a:cubicBezTo>
                    <a:pt x="230" y="286"/>
                    <a:pt x="228" y="288"/>
                    <a:pt x="229" y="288"/>
                  </a:cubicBezTo>
                  <a:cubicBezTo>
                    <a:pt x="229" y="288"/>
                    <a:pt x="228" y="289"/>
                    <a:pt x="228" y="288"/>
                  </a:cubicBezTo>
                  <a:cubicBezTo>
                    <a:pt x="228" y="288"/>
                    <a:pt x="227" y="288"/>
                    <a:pt x="227" y="288"/>
                  </a:cubicBezTo>
                  <a:cubicBezTo>
                    <a:pt x="227" y="288"/>
                    <a:pt x="225" y="289"/>
                    <a:pt x="226" y="287"/>
                  </a:cubicBezTo>
                  <a:cubicBezTo>
                    <a:pt x="225" y="288"/>
                    <a:pt x="225" y="289"/>
                    <a:pt x="224" y="288"/>
                  </a:cubicBezTo>
                  <a:cubicBezTo>
                    <a:pt x="224" y="288"/>
                    <a:pt x="225" y="291"/>
                    <a:pt x="225" y="292"/>
                  </a:cubicBezTo>
                  <a:cubicBezTo>
                    <a:pt x="225" y="294"/>
                    <a:pt x="224" y="293"/>
                    <a:pt x="224" y="294"/>
                  </a:cubicBezTo>
                  <a:cubicBezTo>
                    <a:pt x="224" y="295"/>
                    <a:pt x="224" y="296"/>
                    <a:pt x="222" y="296"/>
                  </a:cubicBezTo>
                  <a:cubicBezTo>
                    <a:pt x="222" y="296"/>
                    <a:pt x="223" y="297"/>
                    <a:pt x="223" y="297"/>
                  </a:cubicBezTo>
                  <a:cubicBezTo>
                    <a:pt x="224" y="298"/>
                    <a:pt x="223" y="297"/>
                    <a:pt x="222" y="297"/>
                  </a:cubicBezTo>
                  <a:cubicBezTo>
                    <a:pt x="222" y="297"/>
                    <a:pt x="222" y="299"/>
                    <a:pt x="222" y="299"/>
                  </a:cubicBezTo>
                  <a:cubicBezTo>
                    <a:pt x="222" y="299"/>
                    <a:pt x="222" y="299"/>
                    <a:pt x="221" y="299"/>
                  </a:cubicBezTo>
                  <a:cubicBezTo>
                    <a:pt x="221" y="299"/>
                    <a:pt x="221" y="299"/>
                    <a:pt x="221" y="299"/>
                  </a:cubicBezTo>
                  <a:cubicBezTo>
                    <a:pt x="220" y="298"/>
                    <a:pt x="221" y="299"/>
                    <a:pt x="220" y="300"/>
                  </a:cubicBezTo>
                  <a:cubicBezTo>
                    <a:pt x="219" y="301"/>
                    <a:pt x="219" y="300"/>
                    <a:pt x="218" y="301"/>
                  </a:cubicBezTo>
                  <a:cubicBezTo>
                    <a:pt x="217" y="302"/>
                    <a:pt x="221" y="302"/>
                    <a:pt x="219" y="303"/>
                  </a:cubicBezTo>
                  <a:cubicBezTo>
                    <a:pt x="219" y="303"/>
                    <a:pt x="220" y="303"/>
                    <a:pt x="220" y="303"/>
                  </a:cubicBezTo>
                  <a:cubicBezTo>
                    <a:pt x="220" y="304"/>
                    <a:pt x="220" y="305"/>
                    <a:pt x="221" y="305"/>
                  </a:cubicBezTo>
                  <a:cubicBezTo>
                    <a:pt x="222" y="306"/>
                    <a:pt x="220" y="307"/>
                    <a:pt x="220" y="307"/>
                  </a:cubicBezTo>
                  <a:cubicBezTo>
                    <a:pt x="220" y="307"/>
                    <a:pt x="221" y="308"/>
                    <a:pt x="221" y="308"/>
                  </a:cubicBezTo>
                  <a:cubicBezTo>
                    <a:pt x="220" y="308"/>
                    <a:pt x="221" y="308"/>
                    <a:pt x="220" y="308"/>
                  </a:cubicBezTo>
                  <a:cubicBezTo>
                    <a:pt x="219" y="308"/>
                    <a:pt x="220" y="309"/>
                    <a:pt x="218" y="309"/>
                  </a:cubicBezTo>
                  <a:cubicBezTo>
                    <a:pt x="219" y="310"/>
                    <a:pt x="219" y="310"/>
                    <a:pt x="217" y="310"/>
                  </a:cubicBezTo>
                  <a:cubicBezTo>
                    <a:pt x="217" y="311"/>
                    <a:pt x="216" y="311"/>
                    <a:pt x="216" y="312"/>
                  </a:cubicBezTo>
                  <a:cubicBezTo>
                    <a:pt x="214" y="313"/>
                    <a:pt x="217" y="315"/>
                    <a:pt x="215" y="313"/>
                  </a:cubicBezTo>
                  <a:cubicBezTo>
                    <a:pt x="215" y="315"/>
                    <a:pt x="215" y="316"/>
                    <a:pt x="215" y="317"/>
                  </a:cubicBezTo>
                  <a:cubicBezTo>
                    <a:pt x="215" y="317"/>
                    <a:pt x="215" y="318"/>
                    <a:pt x="215" y="318"/>
                  </a:cubicBezTo>
                  <a:cubicBezTo>
                    <a:pt x="215" y="319"/>
                    <a:pt x="214" y="319"/>
                    <a:pt x="215" y="320"/>
                  </a:cubicBezTo>
                  <a:cubicBezTo>
                    <a:pt x="216" y="321"/>
                    <a:pt x="215" y="321"/>
                    <a:pt x="216" y="323"/>
                  </a:cubicBezTo>
                  <a:cubicBezTo>
                    <a:pt x="216" y="324"/>
                    <a:pt x="218" y="324"/>
                    <a:pt x="218" y="325"/>
                  </a:cubicBezTo>
                  <a:cubicBezTo>
                    <a:pt x="219" y="326"/>
                    <a:pt x="220" y="324"/>
                    <a:pt x="221" y="326"/>
                  </a:cubicBezTo>
                  <a:cubicBezTo>
                    <a:pt x="222" y="328"/>
                    <a:pt x="220" y="327"/>
                    <a:pt x="219" y="327"/>
                  </a:cubicBezTo>
                  <a:cubicBezTo>
                    <a:pt x="216" y="327"/>
                    <a:pt x="214" y="328"/>
                    <a:pt x="212" y="328"/>
                  </a:cubicBezTo>
                  <a:cubicBezTo>
                    <a:pt x="212" y="328"/>
                    <a:pt x="212" y="327"/>
                    <a:pt x="212" y="327"/>
                  </a:cubicBezTo>
                  <a:cubicBezTo>
                    <a:pt x="210" y="327"/>
                    <a:pt x="209" y="326"/>
                    <a:pt x="207" y="326"/>
                  </a:cubicBezTo>
                  <a:cubicBezTo>
                    <a:pt x="207" y="324"/>
                    <a:pt x="207" y="324"/>
                    <a:pt x="207" y="324"/>
                  </a:cubicBezTo>
                  <a:cubicBezTo>
                    <a:pt x="207" y="323"/>
                    <a:pt x="205" y="324"/>
                    <a:pt x="205" y="323"/>
                  </a:cubicBezTo>
                  <a:cubicBezTo>
                    <a:pt x="205" y="322"/>
                    <a:pt x="205" y="322"/>
                    <a:pt x="205" y="321"/>
                  </a:cubicBezTo>
                  <a:cubicBezTo>
                    <a:pt x="205" y="321"/>
                    <a:pt x="204" y="321"/>
                    <a:pt x="204" y="321"/>
                  </a:cubicBezTo>
                  <a:cubicBezTo>
                    <a:pt x="204" y="321"/>
                    <a:pt x="205" y="319"/>
                    <a:pt x="204" y="319"/>
                  </a:cubicBezTo>
                  <a:cubicBezTo>
                    <a:pt x="203" y="319"/>
                    <a:pt x="204" y="319"/>
                    <a:pt x="204" y="318"/>
                  </a:cubicBezTo>
                  <a:cubicBezTo>
                    <a:pt x="204" y="318"/>
                    <a:pt x="203" y="318"/>
                    <a:pt x="203" y="317"/>
                  </a:cubicBezTo>
                  <a:cubicBezTo>
                    <a:pt x="203" y="317"/>
                    <a:pt x="204" y="317"/>
                    <a:pt x="204" y="316"/>
                  </a:cubicBezTo>
                  <a:cubicBezTo>
                    <a:pt x="204" y="316"/>
                    <a:pt x="203" y="316"/>
                    <a:pt x="203" y="316"/>
                  </a:cubicBezTo>
                  <a:cubicBezTo>
                    <a:pt x="203" y="315"/>
                    <a:pt x="203" y="314"/>
                    <a:pt x="202" y="314"/>
                  </a:cubicBezTo>
                  <a:cubicBezTo>
                    <a:pt x="202" y="313"/>
                    <a:pt x="203" y="313"/>
                    <a:pt x="203" y="312"/>
                  </a:cubicBezTo>
                  <a:cubicBezTo>
                    <a:pt x="203" y="312"/>
                    <a:pt x="202" y="312"/>
                    <a:pt x="202" y="312"/>
                  </a:cubicBezTo>
                  <a:cubicBezTo>
                    <a:pt x="202" y="311"/>
                    <a:pt x="204" y="311"/>
                    <a:pt x="202" y="310"/>
                  </a:cubicBezTo>
                  <a:cubicBezTo>
                    <a:pt x="202" y="310"/>
                    <a:pt x="203" y="310"/>
                    <a:pt x="203" y="310"/>
                  </a:cubicBezTo>
                  <a:cubicBezTo>
                    <a:pt x="203" y="306"/>
                    <a:pt x="203" y="306"/>
                    <a:pt x="203" y="306"/>
                  </a:cubicBezTo>
                  <a:cubicBezTo>
                    <a:pt x="203" y="306"/>
                    <a:pt x="202" y="305"/>
                    <a:pt x="202" y="305"/>
                  </a:cubicBezTo>
                  <a:cubicBezTo>
                    <a:pt x="202" y="303"/>
                    <a:pt x="203" y="302"/>
                    <a:pt x="203" y="300"/>
                  </a:cubicBezTo>
                  <a:cubicBezTo>
                    <a:pt x="204" y="301"/>
                    <a:pt x="204" y="299"/>
                    <a:pt x="205" y="300"/>
                  </a:cubicBezTo>
                  <a:cubicBezTo>
                    <a:pt x="205" y="295"/>
                    <a:pt x="205" y="295"/>
                    <a:pt x="205" y="295"/>
                  </a:cubicBezTo>
                  <a:cubicBezTo>
                    <a:pt x="208" y="295"/>
                    <a:pt x="207" y="291"/>
                    <a:pt x="208" y="290"/>
                  </a:cubicBezTo>
                  <a:cubicBezTo>
                    <a:pt x="207" y="290"/>
                    <a:pt x="207" y="291"/>
                    <a:pt x="207" y="290"/>
                  </a:cubicBezTo>
                  <a:cubicBezTo>
                    <a:pt x="206" y="291"/>
                    <a:pt x="205" y="292"/>
                    <a:pt x="205" y="293"/>
                  </a:cubicBezTo>
                  <a:cubicBezTo>
                    <a:pt x="205" y="293"/>
                    <a:pt x="204" y="292"/>
                    <a:pt x="204" y="291"/>
                  </a:cubicBezTo>
                  <a:cubicBezTo>
                    <a:pt x="203" y="290"/>
                    <a:pt x="205" y="289"/>
                    <a:pt x="205" y="289"/>
                  </a:cubicBezTo>
                  <a:cubicBezTo>
                    <a:pt x="204" y="288"/>
                    <a:pt x="205" y="289"/>
                    <a:pt x="206" y="288"/>
                  </a:cubicBezTo>
                  <a:cubicBezTo>
                    <a:pt x="206" y="286"/>
                    <a:pt x="205" y="283"/>
                    <a:pt x="205" y="281"/>
                  </a:cubicBezTo>
                  <a:cubicBezTo>
                    <a:pt x="205" y="281"/>
                    <a:pt x="206" y="281"/>
                    <a:pt x="206" y="281"/>
                  </a:cubicBezTo>
                  <a:cubicBezTo>
                    <a:pt x="206" y="278"/>
                    <a:pt x="206" y="278"/>
                    <a:pt x="206" y="275"/>
                  </a:cubicBezTo>
                  <a:cubicBezTo>
                    <a:pt x="207" y="274"/>
                    <a:pt x="209" y="272"/>
                    <a:pt x="208" y="270"/>
                  </a:cubicBezTo>
                  <a:cubicBezTo>
                    <a:pt x="210" y="272"/>
                    <a:pt x="209" y="266"/>
                    <a:pt x="211" y="268"/>
                  </a:cubicBezTo>
                  <a:cubicBezTo>
                    <a:pt x="211" y="267"/>
                    <a:pt x="211" y="266"/>
                    <a:pt x="210" y="264"/>
                  </a:cubicBezTo>
                  <a:cubicBezTo>
                    <a:pt x="210" y="264"/>
                    <a:pt x="209" y="263"/>
                    <a:pt x="209" y="262"/>
                  </a:cubicBezTo>
                  <a:cubicBezTo>
                    <a:pt x="209" y="261"/>
                    <a:pt x="209" y="261"/>
                    <a:pt x="210" y="261"/>
                  </a:cubicBezTo>
                  <a:cubicBezTo>
                    <a:pt x="210" y="260"/>
                    <a:pt x="209" y="258"/>
                    <a:pt x="211" y="259"/>
                  </a:cubicBezTo>
                  <a:cubicBezTo>
                    <a:pt x="211" y="258"/>
                    <a:pt x="211" y="256"/>
                    <a:pt x="211" y="255"/>
                  </a:cubicBezTo>
                  <a:cubicBezTo>
                    <a:pt x="212" y="254"/>
                    <a:pt x="211" y="254"/>
                    <a:pt x="211" y="253"/>
                  </a:cubicBezTo>
                  <a:cubicBezTo>
                    <a:pt x="211" y="253"/>
                    <a:pt x="212" y="251"/>
                    <a:pt x="212" y="251"/>
                  </a:cubicBezTo>
                  <a:cubicBezTo>
                    <a:pt x="211" y="250"/>
                    <a:pt x="212" y="250"/>
                    <a:pt x="212" y="249"/>
                  </a:cubicBezTo>
                  <a:cubicBezTo>
                    <a:pt x="212" y="248"/>
                    <a:pt x="212" y="248"/>
                    <a:pt x="212" y="247"/>
                  </a:cubicBezTo>
                  <a:cubicBezTo>
                    <a:pt x="212" y="246"/>
                    <a:pt x="212" y="246"/>
                    <a:pt x="212" y="245"/>
                  </a:cubicBezTo>
                  <a:cubicBezTo>
                    <a:pt x="212" y="243"/>
                    <a:pt x="212" y="241"/>
                    <a:pt x="212" y="239"/>
                  </a:cubicBezTo>
                  <a:cubicBezTo>
                    <a:pt x="212" y="239"/>
                    <a:pt x="213" y="238"/>
                    <a:pt x="213" y="238"/>
                  </a:cubicBezTo>
                  <a:cubicBezTo>
                    <a:pt x="213" y="236"/>
                    <a:pt x="211" y="235"/>
                    <a:pt x="211" y="233"/>
                  </a:cubicBezTo>
                  <a:cubicBezTo>
                    <a:pt x="211" y="232"/>
                    <a:pt x="210" y="233"/>
                    <a:pt x="210" y="233"/>
                  </a:cubicBezTo>
                  <a:cubicBezTo>
                    <a:pt x="209" y="232"/>
                    <a:pt x="207" y="230"/>
                    <a:pt x="206" y="230"/>
                  </a:cubicBezTo>
                  <a:cubicBezTo>
                    <a:pt x="206" y="230"/>
                    <a:pt x="205" y="229"/>
                    <a:pt x="205" y="229"/>
                  </a:cubicBezTo>
                  <a:cubicBezTo>
                    <a:pt x="204" y="230"/>
                    <a:pt x="205" y="229"/>
                    <a:pt x="204" y="229"/>
                  </a:cubicBezTo>
                  <a:cubicBezTo>
                    <a:pt x="203" y="228"/>
                    <a:pt x="202" y="229"/>
                    <a:pt x="203" y="228"/>
                  </a:cubicBezTo>
                  <a:cubicBezTo>
                    <a:pt x="203" y="227"/>
                    <a:pt x="202" y="227"/>
                    <a:pt x="201" y="227"/>
                  </a:cubicBezTo>
                  <a:cubicBezTo>
                    <a:pt x="201" y="227"/>
                    <a:pt x="201" y="226"/>
                    <a:pt x="201" y="226"/>
                  </a:cubicBezTo>
                  <a:cubicBezTo>
                    <a:pt x="201" y="226"/>
                    <a:pt x="200" y="226"/>
                    <a:pt x="200" y="225"/>
                  </a:cubicBezTo>
                  <a:cubicBezTo>
                    <a:pt x="199" y="225"/>
                    <a:pt x="199" y="223"/>
                    <a:pt x="198" y="222"/>
                  </a:cubicBezTo>
                  <a:cubicBezTo>
                    <a:pt x="198" y="221"/>
                    <a:pt x="198" y="221"/>
                    <a:pt x="197" y="221"/>
                  </a:cubicBezTo>
                  <a:cubicBezTo>
                    <a:pt x="197" y="221"/>
                    <a:pt x="197" y="219"/>
                    <a:pt x="196" y="219"/>
                  </a:cubicBezTo>
                  <a:cubicBezTo>
                    <a:pt x="195" y="219"/>
                    <a:pt x="195" y="215"/>
                    <a:pt x="194" y="214"/>
                  </a:cubicBezTo>
                  <a:cubicBezTo>
                    <a:pt x="193" y="214"/>
                    <a:pt x="193" y="212"/>
                    <a:pt x="192" y="211"/>
                  </a:cubicBezTo>
                  <a:cubicBezTo>
                    <a:pt x="192" y="211"/>
                    <a:pt x="191" y="210"/>
                    <a:pt x="191" y="210"/>
                  </a:cubicBezTo>
                  <a:cubicBezTo>
                    <a:pt x="191" y="210"/>
                    <a:pt x="191" y="209"/>
                    <a:pt x="191" y="209"/>
                  </a:cubicBezTo>
                  <a:cubicBezTo>
                    <a:pt x="191" y="208"/>
                    <a:pt x="190" y="209"/>
                    <a:pt x="190" y="208"/>
                  </a:cubicBezTo>
                  <a:cubicBezTo>
                    <a:pt x="190" y="208"/>
                    <a:pt x="189" y="204"/>
                    <a:pt x="189" y="207"/>
                  </a:cubicBezTo>
                  <a:cubicBezTo>
                    <a:pt x="188" y="207"/>
                    <a:pt x="189" y="204"/>
                    <a:pt x="188" y="203"/>
                  </a:cubicBezTo>
                  <a:cubicBezTo>
                    <a:pt x="190" y="203"/>
                    <a:pt x="190" y="201"/>
                    <a:pt x="190" y="200"/>
                  </a:cubicBezTo>
                  <a:cubicBezTo>
                    <a:pt x="191" y="199"/>
                    <a:pt x="189" y="199"/>
                    <a:pt x="189" y="199"/>
                  </a:cubicBezTo>
                  <a:cubicBezTo>
                    <a:pt x="189" y="197"/>
                    <a:pt x="190" y="197"/>
                    <a:pt x="189" y="195"/>
                  </a:cubicBezTo>
                  <a:cubicBezTo>
                    <a:pt x="190" y="194"/>
                    <a:pt x="190" y="194"/>
                    <a:pt x="191" y="194"/>
                  </a:cubicBezTo>
                  <a:cubicBezTo>
                    <a:pt x="191" y="194"/>
                    <a:pt x="191" y="193"/>
                    <a:pt x="191" y="192"/>
                  </a:cubicBezTo>
                  <a:cubicBezTo>
                    <a:pt x="191" y="192"/>
                    <a:pt x="192" y="193"/>
                    <a:pt x="192" y="192"/>
                  </a:cubicBezTo>
                  <a:cubicBezTo>
                    <a:pt x="192" y="192"/>
                    <a:pt x="192" y="192"/>
                    <a:pt x="192" y="192"/>
                  </a:cubicBezTo>
                  <a:cubicBezTo>
                    <a:pt x="192" y="192"/>
                    <a:pt x="193" y="191"/>
                    <a:pt x="193" y="191"/>
                  </a:cubicBezTo>
                  <a:cubicBezTo>
                    <a:pt x="193" y="191"/>
                    <a:pt x="193" y="191"/>
                    <a:pt x="192" y="191"/>
                  </a:cubicBezTo>
                  <a:cubicBezTo>
                    <a:pt x="193" y="191"/>
                    <a:pt x="193" y="190"/>
                    <a:pt x="193" y="190"/>
                  </a:cubicBezTo>
                  <a:cubicBezTo>
                    <a:pt x="194" y="192"/>
                    <a:pt x="193" y="189"/>
                    <a:pt x="195" y="189"/>
                  </a:cubicBezTo>
                  <a:cubicBezTo>
                    <a:pt x="196" y="189"/>
                    <a:pt x="195" y="188"/>
                    <a:pt x="196" y="187"/>
                  </a:cubicBezTo>
                  <a:cubicBezTo>
                    <a:pt x="196" y="187"/>
                    <a:pt x="198" y="185"/>
                    <a:pt x="197" y="184"/>
                  </a:cubicBezTo>
                  <a:cubicBezTo>
                    <a:pt x="196" y="183"/>
                    <a:pt x="197" y="184"/>
                    <a:pt x="197" y="183"/>
                  </a:cubicBezTo>
                  <a:cubicBezTo>
                    <a:pt x="197" y="182"/>
                    <a:pt x="196" y="178"/>
                    <a:pt x="196" y="176"/>
                  </a:cubicBezTo>
                  <a:cubicBezTo>
                    <a:pt x="194" y="177"/>
                    <a:pt x="194" y="175"/>
                    <a:pt x="191" y="175"/>
                  </a:cubicBezTo>
                  <a:cubicBezTo>
                    <a:pt x="190" y="176"/>
                    <a:pt x="191" y="176"/>
                    <a:pt x="190" y="177"/>
                  </a:cubicBezTo>
                  <a:cubicBezTo>
                    <a:pt x="188" y="178"/>
                    <a:pt x="186" y="176"/>
                    <a:pt x="184" y="176"/>
                  </a:cubicBezTo>
                  <a:cubicBezTo>
                    <a:pt x="184" y="175"/>
                    <a:pt x="183" y="175"/>
                    <a:pt x="183" y="174"/>
                  </a:cubicBezTo>
                  <a:cubicBezTo>
                    <a:pt x="182" y="173"/>
                    <a:pt x="181" y="174"/>
                    <a:pt x="181" y="173"/>
                  </a:cubicBezTo>
                  <a:cubicBezTo>
                    <a:pt x="181" y="173"/>
                    <a:pt x="181" y="172"/>
                    <a:pt x="181" y="172"/>
                  </a:cubicBezTo>
                  <a:cubicBezTo>
                    <a:pt x="181" y="172"/>
                    <a:pt x="180" y="172"/>
                    <a:pt x="180" y="172"/>
                  </a:cubicBezTo>
                  <a:cubicBezTo>
                    <a:pt x="179" y="172"/>
                    <a:pt x="180" y="170"/>
                    <a:pt x="179" y="171"/>
                  </a:cubicBezTo>
                  <a:cubicBezTo>
                    <a:pt x="179" y="169"/>
                    <a:pt x="180" y="169"/>
                    <a:pt x="179" y="168"/>
                  </a:cubicBezTo>
                  <a:cubicBezTo>
                    <a:pt x="179" y="168"/>
                    <a:pt x="178" y="168"/>
                    <a:pt x="178" y="168"/>
                  </a:cubicBezTo>
                  <a:cubicBezTo>
                    <a:pt x="177" y="168"/>
                    <a:pt x="177" y="167"/>
                    <a:pt x="175" y="167"/>
                  </a:cubicBezTo>
                  <a:cubicBezTo>
                    <a:pt x="176" y="165"/>
                    <a:pt x="174" y="166"/>
                    <a:pt x="174" y="165"/>
                  </a:cubicBezTo>
                  <a:cubicBezTo>
                    <a:pt x="174" y="165"/>
                    <a:pt x="171" y="164"/>
                    <a:pt x="172" y="165"/>
                  </a:cubicBezTo>
                  <a:cubicBezTo>
                    <a:pt x="171" y="164"/>
                    <a:pt x="172" y="164"/>
                    <a:pt x="171" y="164"/>
                  </a:cubicBezTo>
                  <a:cubicBezTo>
                    <a:pt x="171" y="163"/>
                    <a:pt x="170" y="164"/>
                    <a:pt x="170" y="164"/>
                  </a:cubicBezTo>
                  <a:cubicBezTo>
                    <a:pt x="170" y="164"/>
                    <a:pt x="169" y="163"/>
                    <a:pt x="167" y="163"/>
                  </a:cubicBezTo>
                  <a:cubicBezTo>
                    <a:pt x="168" y="161"/>
                    <a:pt x="166" y="162"/>
                    <a:pt x="165" y="161"/>
                  </a:cubicBezTo>
                  <a:cubicBezTo>
                    <a:pt x="165" y="161"/>
                    <a:pt x="165" y="161"/>
                    <a:pt x="165" y="160"/>
                  </a:cubicBezTo>
                  <a:cubicBezTo>
                    <a:pt x="165" y="160"/>
                    <a:pt x="164" y="161"/>
                    <a:pt x="164" y="160"/>
                  </a:cubicBezTo>
                  <a:cubicBezTo>
                    <a:pt x="164" y="160"/>
                    <a:pt x="164" y="160"/>
                    <a:pt x="164" y="159"/>
                  </a:cubicBezTo>
                  <a:cubicBezTo>
                    <a:pt x="164" y="159"/>
                    <a:pt x="163" y="160"/>
                    <a:pt x="163" y="159"/>
                  </a:cubicBezTo>
                  <a:cubicBezTo>
                    <a:pt x="162" y="159"/>
                    <a:pt x="163" y="158"/>
                    <a:pt x="163" y="158"/>
                  </a:cubicBezTo>
                  <a:cubicBezTo>
                    <a:pt x="162" y="158"/>
                    <a:pt x="162" y="159"/>
                    <a:pt x="162" y="159"/>
                  </a:cubicBezTo>
                  <a:cubicBezTo>
                    <a:pt x="162" y="159"/>
                    <a:pt x="161" y="158"/>
                    <a:pt x="160" y="158"/>
                  </a:cubicBezTo>
                  <a:cubicBezTo>
                    <a:pt x="160" y="159"/>
                    <a:pt x="160" y="158"/>
                    <a:pt x="159" y="158"/>
                  </a:cubicBezTo>
                  <a:cubicBezTo>
                    <a:pt x="158" y="158"/>
                    <a:pt x="157" y="159"/>
                    <a:pt x="156" y="159"/>
                  </a:cubicBezTo>
                  <a:cubicBezTo>
                    <a:pt x="155" y="159"/>
                    <a:pt x="155" y="158"/>
                    <a:pt x="154" y="158"/>
                  </a:cubicBezTo>
                  <a:cubicBezTo>
                    <a:pt x="153" y="158"/>
                    <a:pt x="153" y="159"/>
                    <a:pt x="152" y="158"/>
                  </a:cubicBezTo>
                  <a:cubicBezTo>
                    <a:pt x="151" y="158"/>
                    <a:pt x="151" y="158"/>
                    <a:pt x="149" y="158"/>
                  </a:cubicBezTo>
                  <a:cubicBezTo>
                    <a:pt x="149" y="158"/>
                    <a:pt x="149" y="157"/>
                    <a:pt x="149" y="157"/>
                  </a:cubicBezTo>
                  <a:cubicBezTo>
                    <a:pt x="149" y="157"/>
                    <a:pt x="148" y="157"/>
                    <a:pt x="148" y="157"/>
                  </a:cubicBezTo>
                  <a:cubicBezTo>
                    <a:pt x="147" y="157"/>
                    <a:pt x="145" y="156"/>
                    <a:pt x="146" y="155"/>
                  </a:cubicBezTo>
                  <a:cubicBezTo>
                    <a:pt x="145" y="155"/>
                    <a:pt x="144" y="154"/>
                    <a:pt x="143" y="154"/>
                  </a:cubicBezTo>
                  <a:cubicBezTo>
                    <a:pt x="143" y="154"/>
                    <a:pt x="142" y="153"/>
                    <a:pt x="142" y="152"/>
                  </a:cubicBezTo>
                  <a:cubicBezTo>
                    <a:pt x="140" y="152"/>
                    <a:pt x="139" y="150"/>
                    <a:pt x="137" y="150"/>
                  </a:cubicBezTo>
                  <a:cubicBezTo>
                    <a:pt x="137" y="148"/>
                    <a:pt x="135" y="148"/>
                    <a:pt x="136" y="145"/>
                  </a:cubicBezTo>
                  <a:cubicBezTo>
                    <a:pt x="136" y="143"/>
                    <a:pt x="133" y="144"/>
                    <a:pt x="134" y="142"/>
                  </a:cubicBezTo>
                  <a:cubicBezTo>
                    <a:pt x="134" y="142"/>
                    <a:pt x="133" y="142"/>
                    <a:pt x="133" y="142"/>
                  </a:cubicBezTo>
                  <a:cubicBezTo>
                    <a:pt x="133" y="142"/>
                    <a:pt x="133" y="142"/>
                    <a:pt x="133" y="141"/>
                  </a:cubicBezTo>
                  <a:cubicBezTo>
                    <a:pt x="132" y="141"/>
                    <a:pt x="131" y="141"/>
                    <a:pt x="131" y="140"/>
                  </a:cubicBezTo>
                  <a:cubicBezTo>
                    <a:pt x="131" y="139"/>
                    <a:pt x="130" y="139"/>
                    <a:pt x="130" y="139"/>
                  </a:cubicBezTo>
                  <a:cubicBezTo>
                    <a:pt x="129" y="139"/>
                    <a:pt x="130" y="138"/>
                    <a:pt x="130" y="138"/>
                  </a:cubicBezTo>
                  <a:cubicBezTo>
                    <a:pt x="130" y="138"/>
                    <a:pt x="130" y="137"/>
                    <a:pt x="130" y="137"/>
                  </a:cubicBezTo>
                  <a:cubicBezTo>
                    <a:pt x="129" y="137"/>
                    <a:pt x="129" y="137"/>
                    <a:pt x="128" y="137"/>
                  </a:cubicBezTo>
                  <a:cubicBezTo>
                    <a:pt x="128" y="137"/>
                    <a:pt x="128" y="136"/>
                    <a:pt x="128" y="135"/>
                  </a:cubicBezTo>
                  <a:cubicBezTo>
                    <a:pt x="127" y="134"/>
                    <a:pt x="125" y="134"/>
                    <a:pt x="125" y="132"/>
                  </a:cubicBezTo>
                  <a:cubicBezTo>
                    <a:pt x="124" y="131"/>
                    <a:pt x="124" y="132"/>
                    <a:pt x="123" y="131"/>
                  </a:cubicBezTo>
                  <a:cubicBezTo>
                    <a:pt x="123" y="130"/>
                    <a:pt x="122" y="130"/>
                    <a:pt x="122" y="129"/>
                  </a:cubicBezTo>
                  <a:cubicBezTo>
                    <a:pt x="121" y="129"/>
                    <a:pt x="122" y="127"/>
                    <a:pt x="120" y="127"/>
                  </a:cubicBezTo>
                  <a:cubicBezTo>
                    <a:pt x="120" y="124"/>
                    <a:pt x="119" y="123"/>
                    <a:pt x="117" y="123"/>
                  </a:cubicBezTo>
                  <a:cubicBezTo>
                    <a:pt x="117" y="123"/>
                    <a:pt x="116" y="124"/>
                    <a:pt x="116" y="124"/>
                  </a:cubicBezTo>
                  <a:cubicBezTo>
                    <a:pt x="116" y="125"/>
                    <a:pt x="117" y="126"/>
                    <a:pt x="118" y="126"/>
                  </a:cubicBezTo>
                  <a:cubicBezTo>
                    <a:pt x="118" y="126"/>
                    <a:pt x="118" y="127"/>
                    <a:pt x="118" y="127"/>
                  </a:cubicBezTo>
                  <a:cubicBezTo>
                    <a:pt x="118" y="127"/>
                    <a:pt x="118" y="127"/>
                    <a:pt x="118" y="127"/>
                  </a:cubicBezTo>
                  <a:cubicBezTo>
                    <a:pt x="119" y="128"/>
                    <a:pt x="118" y="129"/>
                    <a:pt x="119" y="129"/>
                  </a:cubicBezTo>
                  <a:cubicBezTo>
                    <a:pt x="120" y="130"/>
                    <a:pt x="119" y="131"/>
                    <a:pt x="120" y="132"/>
                  </a:cubicBezTo>
                  <a:cubicBezTo>
                    <a:pt x="120" y="132"/>
                    <a:pt x="120" y="132"/>
                    <a:pt x="120" y="133"/>
                  </a:cubicBezTo>
                  <a:cubicBezTo>
                    <a:pt x="121" y="134"/>
                    <a:pt x="122" y="133"/>
                    <a:pt x="122" y="135"/>
                  </a:cubicBezTo>
                  <a:cubicBezTo>
                    <a:pt x="122" y="136"/>
                    <a:pt x="123" y="136"/>
                    <a:pt x="123" y="136"/>
                  </a:cubicBezTo>
                  <a:cubicBezTo>
                    <a:pt x="123" y="137"/>
                    <a:pt x="124" y="137"/>
                    <a:pt x="124" y="137"/>
                  </a:cubicBezTo>
                  <a:cubicBezTo>
                    <a:pt x="124" y="137"/>
                    <a:pt x="123" y="138"/>
                    <a:pt x="123" y="138"/>
                  </a:cubicBezTo>
                  <a:cubicBezTo>
                    <a:pt x="123" y="139"/>
                    <a:pt x="125" y="139"/>
                    <a:pt x="124" y="140"/>
                  </a:cubicBezTo>
                  <a:cubicBezTo>
                    <a:pt x="124" y="140"/>
                    <a:pt x="123" y="139"/>
                    <a:pt x="122" y="139"/>
                  </a:cubicBezTo>
                  <a:cubicBezTo>
                    <a:pt x="122" y="137"/>
                    <a:pt x="120" y="137"/>
                    <a:pt x="120" y="136"/>
                  </a:cubicBezTo>
                  <a:cubicBezTo>
                    <a:pt x="120" y="135"/>
                    <a:pt x="119" y="135"/>
                    <a:pt x="119" y="134"/>
                  </a:cubicBezTo>
                  <a:cubicBezTo>
                    <a:pt x="118" y="134"/>
                    <a:pt x="118" y="133"/>
                    <a:pt x="118" y="133"/>
                  </a:cubicBezTo>
                  <a:cubicBezTo>
                    <a:pt x="117" y="133"/>
                    <a:pt x="116" y="132"/>
                    <a:pt x="116" y="132"/>
                  </a:cubicBezTo>
                  <a:cubicBezTo>
                    <a:pt x="116" y="130"/>
                    <a:pt x="116" y="131"/>
                    <a:pt x="117" y="131"/>
                  </a:cubicBezTo>
                  <a:cubicBezTo>
                    <a:pt x="117" y="129"/>
                    <a:pt x="115" y="129"/>
                    <a:pt x="115" y="127"/>
                  </a:cubicBezTo>
                  <a:cubicBezTo>
                    <a:pt x="114" y="127"/>
                    <a:pt x="114" y="126"/>
                    <a:pt x="112" y="126"/>
                  </a:cubicBezTo>
                  <a:cubicBezTo>
                    <a:pt x="113" y="125"/>
                    <a:pt x="113" y="125"/>
                    <a:pt x="112" y="124"/>
                  </a:cubicBezTo>
                  <a:cubicBezTo>
                    <a:pt x="112" y="123"/>
                    <a:pt x="112" y="123"/>
                    <a:pt x="112" y="123"/>
                  </a:cubicBezTo>
                  <a:cubicBezTo>
                    <a:pt x="111" y="122"/>
                    <a:pt x="112" y="120"/>
                    <a:pt x="109" y="120"/>
                  </a:cubicBezTo>
                  <a:cubicBezTo>
                    <a:pt x="110" y="120"/>
                    <a:pt x="110" y="119"/>
                    <a:pt x="109" y="119"/>
                  </a:cubicBezTo>
                  <a:cubicBezTo>
                    <a:pt x="109" y="119"/>
                    <a:pt x="109" y="118"/>
                    <a:pt x="109" y="118"/>
                  </a:cubicBezTo>
                  <a:cubicBezTo>
                    <a:pt x="108" y="118"/>
                    <a:pt x="107" y="118"/>
                    <a:pt x="107" y="118"/>
                  </a:cubicBezTo>
                  <a:cubicBezTo>
                    <a:pt x="107" y="117"/>
                    <a:pt x="108" y="117"/>
                    <a:pt x="108" y="117"/>
                  </a:cubicBezTo>
                  <a:cubicBezTo>
                    <a:pt x="108" y="116"/>
                    <a:pt x="105" y="116"/>
                    <a:pt x="103" y="115"/>
                  </a:cubicBezTo>
                  <a:cubicBezTo>
                    <a:pt x="103" y="115"/>
                    <a:pt x="103" y="114"/>
                    <a:pt x="103" y="114"/>
                  </a:cubicBezTo>
                  <a:cubicBezTo>
                    <a:pt x="102" y="113"/>
                    <a:pt x="102" y="113"/>
                    <a:pt x="102" y="112"/>
                  </a:cubicBezTo>
                  <a:cubicBezTo>
                    <a:pt x="101" y="112"/>
                    <a:pt x="101" y="111"/>
                    <a:pt x="101" y="109"/>
                  </a:cubicBezTo>
                  <a:cubicBezTo>
                    <a:pt x="101" y="109"/>
                    <a:pt x="100" y="109"/>
                    <a:pt x="100" y="109"/>
                  </a:cubicBezTo>
                  <a:cubicBezTo>
                    <a:pt x="99" y="108"/>
                    <a:pt x="100" y="107"/>
                    <a:pt x="99" y="107"/>
                  </a:cubicBezTo>
                  <a:cubicBezTo>
                    <a:pt x="99" y="105"/>
                    <a:pt x="98" y="104"/>
                    <a:pt x="96" y="102"/>
                  </a:cubicBezTo>
                  <a:cubicBezTo>
                    <a:pt x="96" y="102"/>
                    <a:pt x="96" y="100"/>
                    <a:pt x="95" y="101"/>
                  </a:cubicBezTo>
                  <a:cubicBezTo>
                    <a:pt x="96" y="94"/>
                    <a:pt x="95" y="91"/>
                    <a:pt x="95" y="83"/>
                  </a:cubicBezTo>
                  <a:cubicBezTo>
                    <a:pt x="95" y="83"/>
                    <a:pt x="94" y="83"/>
                    <a:pt x="94" y="82"/>
                  </a:cubicBezTo>
                  <a:cubicBezTo>
                    <a:pt x="94" y="82"/>
                    <a:pt x="94" y="81"/>
                    <a:pt x="93" y="81"/>
                  </a:cubicBezTo>
                  <a:cubicBezTo>
                    <a:pt x="93" y="81"/>
                    <a:pt x="93" y="80"/>
                    <a:pt x="92" y="80"/>
                  </a:cubicBezTo>
                  <a:cubicBezTo>
                    <a:pt x="92" y="78"/>
                    <a:pt x="90" y="76"/>
                    <a:pt x="88" y="75"/>
                  </a:cubicBezTo>
                  <a:cubicBezTo>
                    <a:pt x="88" y="74"/>
                    <a:pt x="87" y="74"/>
                    <a:pt x="87" y="73"/>
                  </a:cubicBezTo>
                  <a:cubicBezTo>
                    <a:pt x="88" y="74"/>
                    <a:pt x="89" y="74"/>
                    <a:pt x="89" y="73"/>
                  </a:cubicBezTo>
                  <a:cubicBezTo>
                    <a:pt x="90" y="73"/>
                    <a:pt x="90" y="75"/>
                    <a:pt x="91" y="75"/>
                  </a:cubicBezTo>
                  <a:cubicBezTo>
                    <a:pt x="92" y="75"/>
                    <a:pt x="92" y="76"/>
                    <a:pt x="92" y="77"/>
                  </a:cubicBezTo>
                  <a:cubicBezTo>
                    <a:pt x="94" y="76"/>
                    <a:pt x="95" y="78"/>
                    <a:pt x="96" y="79"/>
                  </a:cubicBezTo>
                  <a:cubicBezTo>
                    <a:pt x="96" y="81"/>
                    <a:pt x="97" y="81"/>
                    <a:pt x="98" y="82"/>
                  </a:cubicBezTo>
                  <a:cubicBezTo>
                    <a:pt x="99" y="82"/>
                    <a:pt x="99" y="81"/>
                    <a:pt x="99" y="80"/>
                  </a:cubicBezTo>
                  <a:cubicBezTo>
                    <a:pt x="98" y="80"/>
                    <a:pt x="98" y="80"/>
                    <a:pt x="98" y="79"/>
                  </a:cubicBezTo>
                  <a:cubicBezTo>
                    <a:pt x="97" y="78"/>
                    <a:pt x="97" y="78"/>
                    <a:pt x="97" y="77"/>
                  </a:cubicBezTo>
                  <a:cubicBezTo>
                    <a:pt x="97" y="77"/>
                    <a:pt x="96" y="77"/>
                    <a:pt x="96" y="77"/>
                  </a:cubicBezTo>
                  <a:cubicBezTo>
                    <a:pt x="96" y="76"/>
                    <a:pt x="97" y="76"/>
                    <a:pt x="97" y="76"/>
                  </a:cubicBezTo>
                  <a:cubicBezTo>
                    <a:pt x="96" y="75"/>
                    <a:pt x="95" y="75"/>
                    <a:pt x="95" y="74"/>
                  </a:cubicBezTo>
                  <a:cubicBezTo>
                    <a:pt x="93" y="74"/>
                    <a:pt x="92" y="72"/>
                    <a:pt x="90" y="72"/>
                  </a:cubicBezTo>
                  <a:cubicBezTo>
                    <a:pt x="91" y="71"/>
                    <a:pt x="88" y="72"/>
                    <a:pt x="89" y="70"/>
                  </a:cubicBezTo>
                  <a:cubicBezTo>
                    <a:pt x="89" y="70"/>
                    <a:pt x="88" y="70"/>
                    <a:pt x="87" y="69"/>
                  </a:cubicBezTo>
                  <a:cubicBezTo>
                    <a:pt x="87" y="69"/>
                    <a:pt x="88" y="69"/>
                    <a:pt x="88" y="69"/>
                  </a:cubicBezTo>
                  <a:cubicBezTo>
                    <a:pt x="89" y="67"/>
                    <a:pt x="86" y="68"/>
                    <a:pt x="86" y="68"/>
                  </a:cubicBezTo>
                  <a:cubicBezTo>
                    <a:pt x="86" y="68"/>
                    <a:pt x="86" y="67"/>
                    <a:pt x="86" y="67"/>
                  </a:cubicBezTo>
                  <a:cubicBezTo>
                    <a:pt x="86" y="67"/>
                    <a:pt x="85" y="67"/>
                    <a:pt x="85" y="67"/>
                  </a:cubicBezTo>
                  <a:cubicBezTo>
                    <a:pt x="85" y="67"/>
                    <a:pt x="85" y="66"/>
                    <a:pt x="85" y="66"/>
                  </a:cubicBezTo>
                  <a:cubicBezTo>
                    <a:pt x="85" y="65"/>
                    <a:pt x="85" y="66"/>
                    <a:pt x="84" y="66"/>
                  </a:cubicBezTo>
                  <a:cubicBezTo>
                    <a:pt x="83" y="65"/>
                    <a:pt x="83" y="64"/>
                    <a:pt x="83" y="63"/>
                  </a:cubicBezTo>
                  <a:cubicBezTo>
                    <a:pt x="82" y="63"/>
                    <a:pt x="82" y="63"/>
                    <a:pt x="81" y="63"/>
                  </a:cubicBezTo>
                  <a:cubicBezTo>
                    <a:pt x="83" y="60"/>
                    <a:pt x="77" y="62"/>
                    <a:pt x="77" y="59"/>
                  </a:cubicBezTo>
                  <a:cubicBezTo>
                    <a:pt x="79" y="59"/>
                    <a:pt x="79" y="59"/>
                    <a:pt x="79" y="59"/>
                  </a:cubicBezTo>
                  <a:cubicBezTo>
                    <a:pt x="79" y="57"/>
                    <a:pt x="76" y="59"/>
                    <a:pt x="77" y="57"/>
                  </a:cubicBezTo>
                  <a:cubicBezTo>
                    <a:pt x="74" y="57"/>
                    <a:pt x="74" y="57"/>
                    <a:pt x="74" y="57"/>
                  </a:cubicBezTo>
                  <a:cubicBezTo>
                    <a:pt x="75" y="56"/>
                    <a:pt x="73" y="56"/>
                    <a:pt x="75" y="55"/>
                  </a:cubicBezTo>
                  <a:cubicBezTo>
                    <a:pt x="75" y="54"/>
                    <a:pt x="73" y="54"/>
                    <a:pt x="74" y="55"/>
                  </a:cubicBezTo>
                  <a:cubicBezTo>
                    <a:pt x="72" y="54"/>
                    <a:pt x="73" y="53"/>
                    <a:pt x="72" y="52"/>
                  </a:cubicBezTo>
                  <a:cubicBezTo>
                    <a:pt x="69" y="52"/>
                    <a:pt x="69" y="52"/>
                    <a:pt x="69" y="52"/>
                  </a:cubicBezTo>
                  <a:cubicBezTo>
                    <a:pt x="70" y="51"/>
                    <a:pt x="70" y="51"/>
                    <a:pt x="70" y="50"/>
                  </a:cubicBezTo>
                  <a:cubicBezTo>
                    <a:pt x="70" y="49"/>
                    <a:pt x="69" y="50"/>
                    <a:pt x="70" y="48"/>
                  </a:cubicBezTo>
                  <a:cubicBezTo>
                    <a:pt x="68" y="49"/>
                    <a:pt x="67" y="49"/>
                    <a:pt x="64" y="49"/>
                  </a:cubicBezTo>
                  <a:cubicBezTo>
                    <a:pt x="65" y="47"/>
                    <a:pt x="63" y="47"/>
                    <a:pt x="62" y="46"/>
                  </a:cubicBezTo>
                  <a:cubicBezTo>
                    <a:pt x="61" y="46"/>
                    <a:pt x="61" y="46"/>
                    <a:pt x="60" y="46"/>
                  </a:cubicBezTo>
                  <a:cubicBezTo>
                    <a:pt x="60" y="46"/>
                    <a:pt x="60" y="45"/>
                    <a:pt x="60" y="45"/>
                  </a:cubicBezTo>
                  <a:cubicBezTo>
                    <a:pt x="60" y="44"/>
                    <a:pt x="59" y="45"/>
                    <a:pt x="59" y="44"/>
                  </a:cubicBezTo>
                  <a:cubicBezTo>
                    <a:pt x="57" y="43"/>
                    <a:pt x="54" y="45"/>
                    <a:pt x="53" y="44"/>
                  </a:cubicBezTo>
                  <a:cubicBezTo>
                    <a:pt x="53" y="44"/>
                    <a:pt x="53" y="44"/>
                    <a:pt x="53" y="44"/>
                  </a:cubicBezTo>
                  <a:cubicBezTo>
                    <a:pt x="52" y="44"/>
                    <a:pt x="52" y="44"/>
                    <a:pt x="52" y="44"/>
                  </a:cubicBezTo>
                  <a:cubicBezTo>
                    <a:pt x="51" y="44"/>
                    <a:pt x="51" y="42"/>
                    <a:pt x="49" y="43"/>
                  </a:cubicBezTo>
                  <a:cubicBezTo>
                    <a:pt x="49" y="42"/>
                    <a:pt x="47" y="42"/>
                    <a:pt x="48" y="41"/>
                  </a:cubicBezTo>
                  <a:cubicBezTo>
                    <a:pt x="48" y="41"/>
                    <a:pt x="47" y="42"/>
                    <a:pt x="47" y="41"/>
                  </a:cubicBezTo>
                  <a:cubicBezTo>
                    <a:pt x="47" y="41"/>
                    <a:pt x="46" y="41"/>
                    <a:pt x="46" y="41"/>
                  </a:cubicBezTo>
                  <a:cubicBezTo>
                    <a:pt x="45" y="41"/>
                    <a:pt x="45" y="42"/>
                    <a:pt x="44" y="41"/>
                  </a:cubicBezTo>
                  <a:cubicBezTo>
                    <a:pt x="43" y="41"/>
                    <a:pt x="43" y="43"/>
                    <a:pt x="43" y="44"/>
                  </a:cubicBezTo>
                  <a:cubicBezTo>
                    <a:pt x="43" y="44"/>
                    <a:pt x="42" y="43"/>
                    <a:pt x="42" y="44"/>
                  </a:cubicBezTo>
                  <a:cubicBezTo>
                    <a:pt x="41" y="44"/>
                    <a:pt x="41" y="45"/>
                    <a:pt x="41" y="45"/>
                  </a:cubicBezTo>
                  <a:cubicBezTo>
                    <a:pt x="40" y="45"/>
                    <a:pt x="39" y="45"/>
                    <a:pt x="38" y="45"/>
                  </a:cubicBezTo>
                  <a:cubicBezTo>
                    <a:pt x="37" y="46"/>
                    <a:pt x="37" y="46"/>
                    <a:pt x="37" y="46"/>
                  </a:cubicBezTo>
                  <a:cubicBezTo>
                    <a:pt x="36" y="46"/>
                    <a:pt x="36" y="46"/>
                    <a:pt x="35" y="46"/>
                  </a:cubicBezTo>
                  <a:cubicBezTo>
                    <a:pt x="35" y="45"/>
                    <a:pt x="37" y="45"/>
                    <a:pt x="36" y="43"/>
                  </a:cubicBezTo>
                  <a:cubicBezTo>
                    <a:pt x="37" y="43"/>
                    <a:pt x="37" y="42"/>
                    <a:pt x="37" y="41"/>
                  </a:cubicBezTo>
                  <a:cubicBezTo>
                    <a:pt x="37" y="41"/>
                    <a:pt x="36" y="41"/>
                    <a:pt x="36" y="41"/>
                  </a:cubicBezTo>
                  <a:cubicBezTo>
                    <a:pt x="35" y="42"/>
                    <a:pt x="35" y="42"/>
                    <a:pt x="34" y="43"/>
                  </a:cubicBezTo>
                  <a:cubicBezTo>
                    <a:pt x="34" y="43"/>
                    <a:pt x="34" y="44"/>
                    <a:pt x="33" y="44"/>
                  </a:cubicBezTo>
                  <a:cubicBezTo>
                    <a:pt x="32" y="44"/>
                    <a:pt x="32" y="46"/>
                    <a:pt x="31" y="45"/>
                  </a:cubicBezTo>
                  <a:cubicBezTo>
                    <a:pt x="32" y="46"/>
                    <a:pt x="31" y="46"/>
                    <a:pt x="30" y="46"/>
                  </a:cubicBezTo>
                  <a:cubicBezTo>
                    <a:pt x="30" y="48"/>
                    <a:pt x="30" y="48"/>
                    <a:pt x="30" y="48"/>
                  </a:cubicBezTo>
                  <a:cubicBezTo>
                    <a:pt x="29" y="49"/>
                    <a:pt x="28" y="51"/>
                    <a:pt x="27" y="52"/>
                  </a:cubicBezTo>
                  <a:cubicBezTo>
                    <a:pt x="27" y="52"/>
                    <a:pt x="26" y="51"/>
                    <a:pt x="26" y="52"/>
                  </a:cubicBezTo>
                  <a:cubicBezTo>
                    <a:pt x="26" y="52"/>
                    <a:pt x="26" y="53"/>
                    <a:pt x="26" y="53"/>
                  </a:cubicBezTo>
                  <a:cubicBezTo>
                    <a:pt x="26" y="53"/>
                    <a:pt x="24" y="53"/>
                    <a:pt x="24" y="53"/>
                  </a:cubicBezTo>
                  <a:cubicBezTo>
                    <a:pt x="25" y="54"/>
                    <a:pt x="23" y="54"/>
                    <a:pt x="22" y="55"/>
                  </a:cubicBezTo>
                  <a:cubicBezTo>
                    <a:pt x="22" y="55"/>
                    <a:pt x="22" y="57"/>
                    <a:pt x="21" y="56"/>
                  </a:cubicBezTo>
                  <a:cubicBezTo>
                    <a:pt x="21" y="56"/>
                    <a:pt x="21" y="56"/>
                    <a:pt x="21" y="57"/>
                  </a:cubicBezTo>
                  <a:cubicBezTo>
                    <a:pt x="19" y="57"/>
                    <a:pt x="19" y="57"/>
                    <a:pt x="19" y="57"/>
                  </a:cubicBezTo>
                  <a:cubicBezTo>
                    <a:pt x="17" y="58"/>
                    <a:pt x="20" y="58"/>
                    <a:pt x="17" y="58"/>
                  </a:cubicBezTo>
                  <a:cubicBezTo>
                    <a:pt x="16" y="58"/>
                    <a:pt x="15" y="58"/>
                    <a:pt x="14" y="59"/>
                  </a:cubicBezTo>
                  <a:cubicBezTo>
                    <a:pt x="13" y="59"/>
                    <a:pt x="13" y="60"/>
                    <a:pt x="12" y="60"/>
                  </a:cubicBezTo>
                  <a:cubicBezTo>
                    <a:pt x="12" y="58"/>
                    <a:pt x="13" y="59"/>
                    <a:pt x="14" y="58"/>
                  </a:cubicBezTo>
                  <a:cubicBezTo>
                    <a:pt x="15" y="58"/>
                    <a:pt x="15" y="58"/>
                    <a:pt x="15" y="57"/>
                  </a:cubicBezTo>
                  <a:cubicBezTo>
                    <a:pt x="15" y="57"/>
                    <a:pt x="16" y="57"/>
                    <a:pt x="17" y="57"/>
                  </a:cubicBezTo>
                  <a:cubicBezTo>
                    <a:pt x="18" y="57"/>
                    <a:pt x="17" y="56"/>
                    <a:pt x="18" y="55"/>
                  </a:cubicBezTo>
                  <a:cubicBezTo>
                    <a:pt x="18" y="55"/>
                    <a:pt x="18" y="56"/>
                    <a:pt x="19" y="55"/>
                  </a:cubicBezTo>
                  <a:cubicBezTo>
                    <a:pt x="19" y="55"/>
                    <a:pt x="20" y="55"/>
                    <a:pt x="20" y="54"/>
                  </a:cubicBezTo>
                  <a:cubicBezTo>
                    <a:pt x="20" y="53"/>
                    <a:pt x="21" y="54"/>
                    <a:pt x="22" y="53"/>
                  </a:cubicBezTo>
                  <a:cubicBezTo>
                    <a:pt x="22" y="51"/>
                    <a:pt x="22" y="51"/>
                    <a:pt x="22" y="51"/>
                  </a:cubicBezTo>
                  <a:cubicBezTo>
                    <a:pt x="23" y="52"/>
                    <a:pt x="22" y="49"/>
                    <a:pt x="24" y="49"/>
                  </a:cubicBezTo>
                  <a:cubicBezTo>
                    <a:pt x="24" y="48"/>
                    <a:pt x="22" y="50"/>
                    <a:pt x="22" y="48"/>
                  </a:cubicBezTo>
                  <a:cubicBezTo>
                    <a:pt x="22" y="49"/>
                    <a:pt x="19" y="48"/>
                    <a:pt x="18" y="49"/>
                  </a:cubicBezTo>
                  <a:cubicBezTo>
                    <a:pt x="17" y="49"/>
                    <a:pt x="18" y="48"/>
                    <a:pt x="18" y="48"/>
                  </a:cubicBezTo>
                  <a:cubicBezTo>
                    <a:pt x="17" y="47"/>
                    <a:pt x="15" y="48"/>
                    <a:pt x="14" y="48"/>
                  </a:cubicBezTo>
                  <a:cubicBezTo>
                    <a:pt x="15" y="47"/>
                    <a:pt x="13" y="47"/>
                    <a:pt x="13" y="47"/>
                  </a:cubicBezTo>
                  <a:cubicBezTo>
                    <a:pt x="13" y="46"/>
                    <a:pt x="14" y="46"/>
                    <a:pt x="14" y="46"/>
                  </a:cubicBezTo>
                  <a:cubicBezTo>
                    <a:pt x="13" y="45"/>
                    <a:pt x="12" y="45"/>
                    <a:pt x="11" y="44"/>
                  </a:cubicBezTo>
                  <a:cubicBezTo>
                    <a:pt x="10" y="44"/>
                    <a:pt x="9" y="44"/>
                    <a:pt x="7" y="44"/>
                  </a:cubicBezTo>
                  <a:cubicBezTo>
                    <a:pt x="7" y="44"/>
                    <a:pt x="8" y="43"/>
                    <a:pt x="8" y="43"/>
                  </a:cubicBezTo>
                  <a:cubicBezTo>
                    <a:pt x="7" y="42"/>
                    <a:pt x="6" y="42"/>
                    <a:pt x="6" y="40"/>
                  </a:cubicBezTo>
                  <a:cubicBezTo>
                    <a:pt x="6" y="40"/>
                    <a:pt x="5" y="39"/>
                    <a:pt x="5" y="40"/>
                  </a:cubicBezTo>
                  <a:cubicBezTo>
                    <a:pt x="4" y="40"/>
                    <a:pt x="5" y="38"/>
                    <a:pt x="5" y="38"/>
                  </a:cubicBezTo>
                  <a:cubicBezTo>
                    <a:pt x="5" y="37"/>
                    <a:pt x="5" y="37"/>
                    <a:pt x="5" y="37"/>
                  </a:cubicBezTo>
                  <a:cubicBezTo>
                    <a:pt x="5" y="37"/>
                    <a:pt x="6" y="37"/>
                    <a:pt x="6" y="37"/>
                  </a:cubicBezTo>
                  <a:cubicBezTo>
                    <a:pt x="7" y="36"/>
                    <a:pt x="6" y="35"/>
                    <a:pt x="7" y="35"/>
                  </a:cubicBezTo>
                  <a:cubicBezTo>
                    <a:pt x="8" y="35"/>
                    <a:pt x="10" y="35"/>
                    <a:pt x="11" y="34"/>
                  </a:cubicBezTo>
                  <a:cubicBezTo>
                    <a:pt x="12" y="34"/>
                    <a:pt x="12" y="34"/>
                    <a:pt x="13" y="33"/>
                  </a:cubicBezTo>
                  <a:cubicBezTo>
                    <a:pt x="14" y="33"/>
                    <a:pt x="12" y="32"/>
                    <a:pt x="15" y="32"/>
                  </a:cubicBezTo>
                  <a:cubicBezTo>
                    <a:pt x="15" y="31"/>
                    <a:pt x="15" y="30"/>
                    <a:pt x="14" y="28"/>
                  </a:cubicBezTo>
                  <a:cubicBezTo>
                    <a:pt x="13" y="27"/>
                    <a:pt x="10" y="30"/>
                    <a:pt x="9" y="29"/>
                  </a:cubicBezTo>
                  <a:cubicBezTo>
                    <a:pt x="8" y="28"/>
                    <a:pt x="9" y="29"/>
                    <a:pt x="7" y="29"/>
                  </a:cubicBezTo>
                  <a:cubicBezTo>
                    <a:pt x="6" y="28"/>
                    <a:pt x="4" y="29"/>
                    <a:pt x="3" y="28"/>
                  </a:cubicBezTo>
                  <a:cubicBezTo>
                    <a:pt x="3" y="28"/>
                    <a:pt x="4" y="27"/>
                    <a:pt x="3" y="27"/>
                  </a:cubicBezTo>
                  <a:cubicBezTo>
                    <a:pt x="2" y="27"/>
                    <a:pt x="1" y="27"/>
                    <a:pt x="1" y="25"/>
                  </a:cubicBezTo>
                  <a:cubicBezTo>
                    <a:pt x="4" y="25"/>
                    <a:pt x="0" y="23"/>
                    <a:pt x="4" y="24"/>
                  </a:cubicBezTo>
                  <a:cubicBezTo>
                    <a:pt x="5" y="24"/>
                    <a:pt x="4" y="23"/>
                    <a:pt x="4" y="23"/>
                  </a:cubicBezTo>
                  <a:cubicBezTo>
                    <a:pt x="4" y="22"/>
                    <a:pt x="5" y="23"/>
                    <a:pt x="5" y="23"/>
                  </a:cubicBezTo>
                  <a:cubicBezTo>
                    <a:pt x="6" y="23"/>
                    <a:pt x="6" y="23"/>
                    <a:pt x="7" y="23"/>
                  </a:cubicBezTo>
                  <a:cubicBezTo>
                    <a:pt x="8" y="23"/>
                    <a:pt x="8" y="24"/>
                    <a:pt x="8" y="24"/>
                  </a:cubicBezTo>
                  <a:cubicBezTo>
                    <a:pt x="10" y="24"/>
                    <a:pt x="11" y="24"/>
                    <a:pt x="12" y="24"/>
                  </a:cubicBezTo>
                  <a:cubicBezTo>
                    <a:pt x="13" y="24"/>
                    <a:pt x="13" y="24"/>
                    <a:pt x="14" y="24"/>
                  </a:cubicBezTo>
                  <a:cubicBezTo>
                    <a:pt x="15" y="24"/>
                    <a:pt x="14" y="23"/>
                    <a:pt x="14" y="23"/>
                  </a:cubicBezTo>
                  <a:cubicBezTo>
                    <a:pt x="14" y="23"/>
                    <a:pt x="15" y="23"/>
                    <a:pt x="15" y="22"/>
                  </a:cubicBezTo>
                  <a:cubicBezTo>
                    <a:pt x="15" y="21"/>
                    <a:pt x="12" y="23"/>
                    <a:pt x="13" y="21"/>
                  </a:cubicBezTo>
                  <a:cubicBezTo>
                    <a:pt x="12" y="20"/>
                    <a:pt x="11" y="20"/>
                    <a:pt x="9" y="20"/>
                  </a:cubicBezTo>
                  <a:cubicBezTo>
                    <a:pt x="10" y="19"/>
                    <a:pt x="10" y="19"/>
                    <a:pt x="8" y="18"/>
                  </a:cubicBezTo>
                  <a:cubicBezTo>
                    <a:pt x="8" y="18"/>
                    <a:pt x="8" y="18"/>
                    <a:pt x="8" y="17"/>
                  </a:cubicBezTo>
                  <a:cubicBezTo>
                    <a:pt x="7" y="17"/>
                    <a:pt x="6" y="17"/>
                    <a:pt x="6" y="17"/>
                  </a:cubicBezTo>
                  <a:cubicBezTo>
                    <a:pt x="6" y="17"/>
                    <a:pt x="7" y="15"/>
                    <a:pt x="6" y="15"/>
                  </a:cubicBezTo>
                  <a:cubicBezTo>
                    <a:pt x="6" y="15"/>
                    <a:pt x="6" y="16"/>
                    <a:pt x="5" y="16"/>
                  </a:cubicBezTo>
                  <a:cubicBezTo>
                    <a:pt x="5" y="16"/>
                    <a:pt x="4" y="15"/>
                    <a:pt x="4" y="15"/>
                  </a:cubicBezTo>
                  <a:cubicBezTo>
                    <a:pt x="5" y="14"/>
                    <a:pt x="7" y="13"/>
                    <a:pt x="9" y="13"/>
                  </a:cubicBezTo>
                  <a:cubicBezTo>
                    <a:pt x="8" y="11"/>
                    <a:pt x="11" y="11"/>
                    <a:pt x="11" y="10"/>
                  </a:cubicBezTo>
                  <a:cubicBezTo>
                    <a:pt x="12" y="9"/>
                    <a:pt x="11" y="8"/>
                    <a:pt x="12" y="8"/>
                  </a:cubicBezTo>
                  <a:cubicBezTo>
                    <a:pt x="13" y="9"/>
                    <a:pt x="13" y="8"/>
                    <a:pt x="15" y="8"/>
                  </a:cubicBezTo>
                  <a:cubicBezTo>
                    <a:pt x="17" y="7"/>
                    <a:pt x="18" y="6"/>
                    <a:pt x="21" y="6"/>
                  </a:cubicBezTo>
                  <a:cubicBezTo>
                    <a:pt x="22" y="6"/>
                    <a:pt x="22" y="5"/>
                    <a:pt x="22" y="5"/>
                  </a:cubicBezTo>
                  <a:cubicBezTo>
                    <a:pt x="23" y="5"/>
                    <a:pt x="25" y="6"/>
                    <a:pt x="25" y="4"/>
                  </a:cubicBezTo>
                  <a:cubicBezTo>
                    <a:pt x="26" y="4"/>
                    <a:pt x="26" y="5"/>
                    <a:pt x="26" y="5"/>
                  </a:cubicBezTo>
                  <a:cubicBezTo>
                    <a:pt x="27" y="6"/>
                    <a:pt x="28" y="5"/>
                    <a:pt x="28" y="6"/>
                  </a:cubicBezTo>
                  <a:cubicBezTo>
                    <a:pt x="35" y="6"/>
                    <a:pt x="35" y="6"/>
                    <a:pt x="35" y="6"/>
                  </a:cubicBezTo>
                  <a:cubicBezTo>
                    <a:pt x="32" y="8"/>
                    <a:pt x="38" y="5"/>
                    <a:pt x="36" y="8"/>
                  </a:cubicBezTo>
                  <a:cubicBezTo>
                    <a:pt x="37" y="8"/>
                    <a:pt x="38" y="8"/>
                    <a:pt x="38" y="7"/>
                  </a:cubicBezTo>
                  <a:cubicBezTo>
                    <a:pt x="39" y="8"/>
                    <a:pt x="42" y="7"/>
                    <a:pt x="43" y="8"/>
                  </a:cubicBezTo>
                  <a:cubicBezTo>
                    <a:pt x="43" y="8"/>
                    <a:pt x="43" y="8"/>
                    <a:pt x="44" y="8"/>
                  </a:cubicBezTo>
                  <a:cubicBezTo>
                    <a:pt x="44" y="8"/>
                    <a:pt x="44" y="9"/>
                    <a:pt x="45" y="9"/>
                  </a:cubicBezTo>
                  <a:cubicBezTo>
                    <a:pt x="46" y="9"/>
                    <a:pt x="47" y="8"/>
                    <a:pt x="47" y="9"/>
                  </a:cubicBezTo>
                  <a:cubicBezTo>
                    <a:pt x="48" y="9"/>
                    <a:pt x="54" y="9"/>
                    <a:pt x="54" y="9"/>
                  </a:cubicBezTo>
                  <a:cubicBezTo>
                    <a:pt x="55" y="10"/>
                    <a:pt x="58" y="10"/>
                    <a:pt x="60" y="11"/>
                  </a:cubicBezTo>
                  <a:cubicBezTo>
                    <a:pt x="61" y="11"/>
                    <a:pt x="62" y="12"/>
                    <a:pt x="62" y="13"/>
                  </a:cubicBezTo>
                  <a:cubicBezTo>
                    <a:pt x="64" y="13"/>
                    <a:pt x="64" y="14"/>
                    <a:pt x="66" y="13"/>
                  </a:cubicBezTo>
                  <a:cubicBezTo>
                    <a:pt x="66" y="15"/>
                    <a:pt x="69" y="14"/>
                    <a:pt x="70" y="14"/>
                  </a:cubicBezTo>
                  <a:cubicBezTo>
                    <a:pt x="70" y="14"/>
                    <a:pt x="70" y="14"/>
                    <a:pt x="69" y="14"/>
                  </a:cubicBezTo>
                  <a:cubicBezTo>
                    <a:pt x="70" y="12"/>
                    <a:pt x="72" y="11"/>
                    <a:pt x="74" y="11"/>
                  </a:cubicBezTo>
                  <a:cubicBezTo>
                    <a:pt x="73" y="12"/>
                    <a:pt x="74" y="12"/>
                    <a:pt x="74" y="12"/>
                  </a:cubicBezTo>
                  <a:cubicBezTo>
                    <a:pt x="75" y="12"/>
                    <a:pt x="74" y="13"/>
                    <a:pt x="75" y="13"/>
                  </a:cubicBezTo>
                  <a:cubicBezTo>
                    <a:pt x="76" y="13"/>
                    <a:pt x="76" y="12"/>
                    <a:pt x="76" y="11"/>
                  </a:cubicBezTo>
                  <a:cubicBezTo>
                    <a:pt x="77" y="11"/>
                    <a:pt x="78" y="11"/>
                    <a:pt x="78" y="12"/>
                  </a:cubicBezTo>
                  <a:cubicBezTo>
                    <a:pt x="79" y="11"/>
                    <a:pt x="78" y="10"/>
                    <a:pt x="79" y="9"/>
                  </a:cubicBezTo>
                  <a:cubicBezTo>
                    <a:pt x="80" y="9"/>
                    <a:pt x="81" y="10"/>
                    <a:pt x="81" y="9"/>
                  </a:cubicBezTo>
                  <a:cubicBezTo>
                    <a:pt x="82" y="10"/>
                    <a:pt x="81" y="11"/>
                    <a:pt x="80" y="11"/>
                  </a:cubicBezTo>
                  <a:cubicBezTo>
                    <a:pt x="81" y="12"/>
                    <a:pt x="85" y="9"/>
                    <a:pt x="86" y="11"/>
                  </a:cubicBezTo>
                  <a:cubicBezTo>
                    <a:pt x="87" y="11"/>
                    <a:pt x="84" y="10"/>
                    <a:pt x="86" y="9"/>
                  </a:cubicBezTo>
                  <a:cubicBezTo>
                    <a:pt x="87" y="9"/>
                    <a:pt x="87" y="8"/>
                    <a:pt x="88" y="8"/>
                  </a:cubicBezTo>
                  <a:cubicBezTo>
                    <a:pt x="88" y="10"/>
                    <a:pt x="88" y="10"/>
                    <a:pt x="88" y="10"/>
                  </a:cubicBezTo>
                  <a:cubicBezTo>
                    <a:pt x="89" y="9"/>
                    <a:pt x="89" y="11"/>
                    <a:pt x="91" y="11"/>
                  </a:cubicBezTo>
                  <a:cubicBezTo>
                    <a:pt x="92" y="11"/>
                    <a:pt x="93" y="11"/>
                    <a:pt x="94" y="10"/>
                  </a:cubicBezTo>
                  <a:cubicBezTo>
                    <a:pt x="95" y="10"/>
                    <a:pt x="96" y="10"/>
                    <a:pt x="95" y="12"/>
                  </a:cubicBezTo>
                  <a:cubicBezTo>
                    <a:pt x="97" y="12"/>
                    <a:pt x="98" y="11"/>
                    <a:pt x="98" y="10"/>
                  </a:cubicBezTo>
                  <a:cubicBezTo>
                    <a:pt x="100" y="11"/>
                    <a:pt x="100" y="10"/>
                    <a:pt x="101" y="11"/>
                  </a:cubicBezTo>
                  <a:cubicBezTo>
                    <a:pt x="105" y="11"/>
                    <a:pt x="105" y="11"/>
                    <a:pt x="105" y="11"/>
                  </a:cubicBezTo>
                  <a:cubicBezTo>
                    <a:pt x="105" y="11"/>
                    <a:pt x="104" y="12"/>
                    <a:pt x="104" y="12"/>
                  </a:cubicBezTo>
                  <a:cubicBezTo>
                    <a:pt x="104" y="12"/>
                    <a:pt x="106" y="13"/>
                    <a:pt x="106" y="13"/>
                  </a:cubicBezTo>
                  <a:cubicBezTo>
                    <a:pt x="106" y="13"/>
                    <a:pt x="106" y="12"/>
                    <a:pt x="107" y="12"/>
                  </a:cubicBezTo>
                  <a:cubicBezTo>
                    <a:pt x="107" y="12"/>
                    <a:pt x="107" y="13"/>
                    <a:pt x="107" y="13"/>
                  </a:cubicBezTo>
                  <a:cubicBezTo>
                    <a:pt x="109" y="14"/>
                    <a:pt x="111" y="13"/>
                    <a:pt x="112" y="13"/>
                  </a:cubicBezTo>
                  <a:cubicBezTo>
                    <a:pt x="113" y="14"/>
                    <a:pt x="113" y="14"/>
                    <a:pt x="114" y="14"/>
                  </a:cubicBezTo>
                  <a:cubicBezTo>
                    <a:pt x="113" y="16"/>
                    <a:pt x="116" y="14"/>
                    <a:pt x="116" y="15"/>
                  </a:cubicBezTo>
                  <a:cubicBezTo>
                    <a:pt x="116" y="17"/>
                    <a:pt x="115" y="16"/>
                    <a:pt x="115" y="17"/>
                  </a:cubicBezTo>
                  <a:cubicBezTo>
                    <a:pt x="114" y="18"/>
                    <a:pt x="115" y="18"/>
                    <a:pt x="115" y="19"/>
                  </a:cubicBezTo>
                  <a:cubicBezTo>
                    <a:pt x="121" y="18"/>
                    <a:pt x="126" y="18"/>
                    <a:pt x="130" y="20"/>
                  </a:cubicBezTo>
                  <a:cubicBezTo>
                    <a:pt x="130" y="20"/>
                    <a:pt x="130" y="20"/>
                    <a:pt x="130" y="21"/>
                  </a:cubicBezTo>
                  <a:cubicBezTo>
                    <a:pt x="131" y="21"/>
                    <a:pt x="131" y="21"/>
                    <a:pt x="132" y="21"/>
                  </a:cubicBezTo>
                  <a:cubicBezTo>
                    <a:pt x="131" y="19"/>
                    <a:pt x="132" y="19"/>
                    <a:pt x="131" y="17"/>
                  </a:cubicBezTo>
                  <a:cubicBezTo>
                    <a:pt x="132" y="17"/>
                    <a:pt x="135" y="17"/>
                    <a:pt x="134" y="16"/>
                  </a:cubicBezTo>
                  <a:cubicBezTo>
                    <a:pt x="135" y="15"/>
                    <a:pt x="135" y="16"/>
                    <a:pt x="136" y="16"/>
                  </a:cubicBezTo>
                  <a:cubicBezTo>
                    <a:pt x="136" y="16"/>
                    <a:pt x="137" y="16"/>
                    <a:pt x="137" y="17"/>
                  </a:cubicBezTo>
                  <a:cubicBezTo>
                    <a:pt x="139" y="17"/>
                    <a:pt x="141" y="16"/>
                    <a:pt x="142" y="17"/>
                  </a:cubicBezTo>
                  <a:cubicBezTo>
                    <a:pt x="142" y="17"/>
                    <a:pt x="142" y="17"/>
                    <a:pt x="143" y="17"/>
                  </a:cubicBezTo>
                  <a:cubicBezTo>
                    <a:pt x="143" y="17"/>
                    <a:pt x="143" y="18"/>
                    <a:pt x="144" y="18"/>
                  </a:cubicBezTo>
                  <a:cubicBezTo>
                    <a:pt x="146" y="18"/>
                    <a:pt x="148" y="17"/>
                    <a:pt x="150" y="17"/>
                  </a:cubicBezTo>
                  <a:cubicBezTo>
                    <a:pt x="152" y="16"/>
                    <a:pt x="152" y="15"/>
                    <a:pt x="152" y="14"/>
                  </a:cubicBezTo>
                  <a:cubicBezTo>
                    <a:pt x="152" y="13"/>
                    <a:pt x="150" y="13"/>
                    <a:pt x="150" y="13"/>
                  </a:cubicBezTo>
                  <a:cubicBezTo>
                    <a:pt x="150" y="10"/>
                    <a:pt x="155" y="11"/>
                    <a:pt x="156" y="12"/>
                  </a:cubicBezTo>
                  <a:cubicBezTo>
                    <a:pt x="156" y="13"/>
                    <a:pt x="156" y="13"/>
                    <a:pt x="155" y="13"/>
                  </a:cubicBezTo>
                  <a:cubicBezTo>
                    <a:pt x="156" y="14"/>
                    <a:pt x="155" y="15"/>
                    <a:pt x="154" y="15"/>
                  </a:cubicBezTo>
                  <a:cubicBezTo>
                    <a:pt x="154" y="16"/>
                    <a:pt x="155" y="16"/>
                    <a:pt x="156" y="16"/>
                  </a:cubicBezTo>
                  <a:cubicBezTo>
                    <a:pt x="155" y="18"/>
                    <a:pt x="156" y="18"/>
                    <a:pt x="155" y="20"/>
                  </a:cubicBezTo>
                  <a:cubicBezTo>
                    <a:pt x="157" y="20"/>
                    <a:pt x="158" y="17"/>
                    <a:pt x="157" y="17"/>
                  </a:cubicBezTo>
                  <a:cubicBezTo>
                    <a:pt x="157" y="17"/>
                    <a:pt x="159" y="19"/>
                    <a:pt x="158" y="16"/>
                  </a:cubicBezTo>
                  <a:cubicBezTo>
                    <a:pt x="161" y="17"/>
                    <a:pt x="160" y="14"/>
                    <a:pt x="162" y="14"/>
                  </a:cubicBezTo>
                  <a:cubicBezTo>
                    <a:pt x="161" y="12"/>
                    <a:pt x="160" y="11"/>
                    <a:pt x="158" y="11"/>
                  </a:cubicBezTo>
                  <a:cubicBezTo>
                    <a:pt x="159" y="10"/>
                    <a:pt x="157" y="9"/>
                    <a:pt x="155" y="8"/>
                  </a:cubicBezTo>
                  <a:cubicBezTo>
                    <a:pt x="155" y="8"/>
                    <a:pt x="155" y="7"/>
                    <a:pt x="155" y="7"/>
                  </a:cubicBezTo>
                  <a:cubicBezTo>
                    <a:pt x="155" y="6"/>
                    <a:pt x="156" y="5"/>
                    <a:pt x="156" y="4"/>
                  </a:cubicBezTo>
                  <a:cubicBezTo>
                    <a:pt x="156" y="4"/>
                    <a:pt x="158" y="3"/>
                    <a:pt x="157" y="3"/>
                  </a:cubicBezTo>
                  <a:cubicBezTo>
                    <a:pt x="156" y="2"/>
                    <a:pt x="159" y="3"/>
                    <a:pt x="158" y="2"/>
                  </a:cubicBezTo>
                  <a:cubicBezTo>
                    <a:pt x="158" y="0"/>
                    <a:pt x="159" y="2"/>
                    <a:pt x="159" y="3"/>
                  </a:cubicBezTo>
                  <a:cubicBezTo>
                    <a:pt x="160" y="3"/>
                    <a:pt x="161" y="2"/>
                    <a:pt x="162" y="3"/>
                  </a:cubicBezTo>
                  <a:cubicBezTo>
                    <a:pt x="162" y="3"/>
                    <a:pt x="161" y="3"/>
                    <a:pt x="161" y="4"/>
                  </a:cubicBezTo>
                  <a:cubicBezTo>
                    <a:pt x="161" y="4"/>
                    <a:pt x="162" y="3"/>
                    <a:pt x="163" y="4"/>
                  </a:cubicBezTo>
                  <a:cubicBezTo>
                    <a:pt x="163" y="4"/>
                    <a:pt x="162" y="5"/>
                    <a:pt x="163" y="5"/>
                  </a:cubicBezTo>
                  <a:cubicBezTo>
                    <a:pt x="163" y="5"/>
                    <a:pt x="164" y="5"/>
                    <a:pt x="164" y="5"/>
                  </a:cubicBezTo>
                  <a:cubicBezTo>
                    <a:pt x="164" y="7"/>
                    <a:pt x="163" y="6"/>
                    <a:pt x="164" y="7"/>
                  </a:cubicBezTo>
                  <a:cubicBezTo>
                    <a:pt x="164" y="8"/>
                    <a:pt x="164" y="8"/>
                    <a:pt x="164" y="8"/>
                  </a:cubicBezTo>
                  <a:cubicBezTo>
                    <a:pt x="164" y="8"/>
                    <a:pt x="164" y="9"/>
                    <a:pt x="164" y="9"/>
                  </a:cubicBezTo>
                  <a:cubicBezTo>
                    <a:pt x="164" y="10"/>
                    <a:pt x="163" y="10"/>
                    <a:pt x="163" y="11"/>
                  </a:cubicBezTo>
                  <a:cubicBezTo>
                    <a:pt x="163" y="11"/>
                    <a:pt x="167" y="12"/>
                    <a:pt x="166" y="10"/>
                  </a:cubicBezTo>
                  <a:cubicBezTo>
                    <a:pt x="167" y="10"/>
                    <a:pt x="166" y="11"/>
                    <a:pt x="168" y="11"/>
                  </a:cubicBezTo>
                  <a:cubicBezTo>
                    <a:pt x="167" y="12"/>
                    <a:pt x="168" y="12"/>
                    <a:pt x="168" y="14"/>
                  </a:cubicBezTo>
                  <a:cubicBezTo>
                    <a:pt x="170" y="14"/>
                    <a:pt x="170" y="12"/>
                    <a:pt x="172" y="13"/>
                  </a:cubicBezTo>
                  <a:cubicBezTo>
                    <a:pt x="172" y="13"/>
                    <a:pt x="172" y="13"/>
                    <a:pt x="172" y="13"/>
                  </a:cubicBezTo>
                  <a:cubicBezTo>
                    <a:pt x="173" y="13"/>
                    <a:pt x="172" y="13"/>
                    <a:pt x="173" y="14"/>
                  </a:cubicBezTo>
                  <a:cubicBezTo>
                    <a:pt x="173" y="14"/>
                    <a:pt x="174" y="15"/>
                    <a:pt x="174" y="15"/>
                  </a:cubicBezTo>
                  <a:cubicBezTo>
                    <a:pt x="174" y="16"/>
                    <a:pt x="172" y="16"/>
                    <a:pt x="173" y="18"/>
                  </a:cubicBezTo>
                  <a:moveTo>
                    <a:pt x="109" y="24"/>
                  </a:moveTo>
                  <a:cubicBezTo>
                    <a:pt x="109" y="23"/>
                    <a:pt x="110" y="23"/>
                    <a:pt x="109" y="22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9" y="22"/>
                    <a:pt x="109" y="21"/>
                    <a:pt x="108" y="21"/>
                  </a:cubicBezTo>
                  <a:cubicBezTo>
                    <a:pt x="107" y="22"/>
                    <a:pt x="105" y="24"/>
                    <a:pt x="104" y="22"/>
                  </a:cubicBezTo>
                  <a:cubicBezTo>
                    <a:pt x="104" y="21"/>
                    <a:pt x="106" y="23"/>
                    <a:pt x="106" y="21"/>
                  </a:cubicBezTo>
                  <a:cubicBezTo>
                    <a:pt x="105" y="21"/>
                    <a:pt x="104" y="21"/>
                    <a:pt x="104" y="20"/>
                  </a:cubicBezTo>
                  <a:cubicBezTo>
                    <a:pt x="104" y="20"/>
                    <a:pt x="103" y="21"/>
                    <a:pt x="102" y="21"/>
                  </a:cubicBezTo>
                  <a:cubicBezTo>
                    <a:pt x="101" y="22"/>
                    <a:pt x="100" y="21"/>
                    <a:pt x="99" y="22"/>
                  </a:cubicBezTo>
                  <a:cubicBezTo>
                    <a:pt x="99" y="22"/>
                    <a:pt x="98" y="22"/>
                    <a:pt x="98" y="22"/>
                  </a:cubicBezTo>
                  <a:cubicBezTo>
                    <a:pt x="96" y="23"/>
                    <a:pt x="95" y="23"/>
                    <a:pt x="93" y="23"/>
                  </a:cubicBezTo>
                  <a:cubicBezTo>
                    <a:pt x="93" y="24"/>
                    <a:pt x="92" y="24"/>
                    <a:pt x="93" y="24"/>
                  </a:cubicBezTo>
                  <a:cubicBezTo>
                    <a:pt x="93" y="24"/>
                    <a:pt x="93" y="24"/>
                    <a:pt x="93" y="25"/>
                  </a:cubicBezTo>
                  <a:cubicBezTo>
                    <a:pt x="96" y="25"/>
                    <a:pt x="99" y="23"/>
                    <a:pt x="100" y="25"/>
                  </a:cubicBezTo>
                  <a:cubicBezTo>
                    <a:pt x="98" y="24"/>
                    <a:pt x="99" y="25"/>
                    <a:pt x="98" y="25"/>
                  </a:cubicBezTo>
                  <a:cubicBezTo>
                    <a:pt x="97" y="26"/>
                    <a:pt x="96" y="26"/>
                    <a:pt x="96" y="27"/>
                  </a:cubicBezTo>
                  <a:cubicBezTo>
                    <a:pt x="99" y="27"/>
                    <a:pt x="100" y="26"/>
                    <a:pt x="103" y="26"/>
                  </a:cubicBezTo>
                  <a:cubicBezTo>
                    <a:pt x="103" y="27"/>
                    <a:pt x="103" y="28"/>
                    <a:pt x="103" y="28"/>
                  </a:cubicBezTo>
                  <a:cubicBezTo>
                    <a:pt x="104" y="27"/>
                    <a:pt x="104" y="27"/>
                    <a:pt x="105" y="27"/>
                  </a:cubicBezTo>
                  <a:cubicBezTo>
                    <a:pt x="105" y="26"/>
                    <a:pt x="105" y="25"/>
                    <a:pt x="106" y="25"/>
                  </a:cubicBezTo>
                  <a:cubicBezTo>
                    <a:pt x="107" y="24"/>
                    <a:pt x="107" y="25"/>
                    <a:pt x="108" y="25"/>
                  </a:cubicBezTo>
                  <a:cubicBezTo>
                    <a:pt x="108" y="24"/>
                    <a:pt x="108" y="24"/>
                    <a:pt x="109" y="24"/>
                  </a:cubicBezTo>
                  <a:moveTo>
                    <a:pt x="113" y="42"/>
                  </a:moveTo>
                  <a:cubicBezTo>
                    <a:pt x="113" y="41"/>
                    <a:pt x="115" y="41"/>
                    <a:pt x="116" y="40"/>
                  </a:cubicBezTo>
                  <a:cubicBezTo>
                    <a:pt x="116" y="40"/>
                    <a:pt x="117" y="40"/>
                    <a:pt x="117" y="40"/>
                  </a:cubicBezTo>
                  <a:cubicBezTo>
                    <a:pt x="118" y="40"/>
                    <a:pt x="119" y="40"/>
                    <a:pt x="119" y="40"/>
                  </a:cubicBezTo>
                  <a:cubicBezTo>
                    <a:pt x="120" y="40"/>
                    <a:pt x="120" y="39"/>
                    <a:pt x="120" y="39"/>
                  </a:cubicBezTo>
                  <a:cubicBezTo>
                    <a:pt x="121" y="38"/>
                    <a:pt x="122" y="39"/>
                    <a:pt x="123" y="38"/>
                  </a:cubicBezTo>
                  <a:cubicBezTo>
                    <a:pt x="122" y="38"/>
                    <a:pt x="122" y="38"/>
                    <a:pt x="123" y="38"/>
                  </a:cubicBezTo>
                  <a:cubicBezTo>
                    <a:pt x="124" y="38"/>
                    <a:pt x="124" y="37"/>
                    <a:pt x="124" y="38"/>
                  </a:cubicBezTo>
                  <a:cubicBezTo>
                    <a:pt x="125" y="38"/>
                    <a:pt x="125" y="37"/>
                    <a:pt x="125" y="37"/>
                  </a:cubicBezTo>
                  <a:cubicBezTo>
                    <a:pt x="124" y="38"/>
                    <a:pt x="125" y="36"/>
                    <a:pt x="126" y="37"/>
                  </a:cubicBezTo>
                  <a:cubicBezTo>
                    <a:pt x="126" y="36"/>
                    <a:pt x="127" y="36"/>
                    <a:pt x="127" y="35"/>
                  </a:cubicBezTo>
                  <a:cubicBezTo>
                    <a:pt x="125" y="34"/>
                    <a:pt x="125" y="35"/>
                    <a:pt x="123" y="35"/>
                  </a:cubicBezTo>
                  <a:cubicBezTo>
                    <a:pt x="123" y="36"/>
                    <a:pt x="122" y="36"/>
                    <a:pt x="122" y="37"/>
                  </a:cubicBezTo>
                  <a:cubicBezTo>
                    <a:pt x="120" y="38"/>
                    <a:pt x="120" y="36"/>
                    <a:pt x="119" y="37"/>
                  </a:cubicBezTo>
                  <a:cubicBezTo>
                    <a:pt x="119" y="37"/>
                    <a:pt x="119" y="37"/>
                    <a:pt x="118" y="37"/>
                  </a:cubicBezTo>
                  <a:cubicBezTo>
                    <a:pt x="117" y="37"/>
                    <a:pt x="117" y="36"/>
                    <a:pt x="116" y="37"/>
                  </a:cubicBezTo>
                  <a:cubicBezTo>
                    <a:pt x="116" y="36"/>
                    <a:pt x="116" y="36"/>
                    <a:pt x="115" y="36"/>
                  </a:cubicBezTo>
                  <a:cubicBezTo>
                    <a:pt x="115" y="36"/>
                    <a:pt x="115" y="37"/>
                    <a:pt x="115" y="37"/>
                  </a:cubicBezTo>
                  <a:cubicBezTo>
                    <a:pt x="115" y="38"/>
                    <a:pt x="116" y="38"/>
                    <a:pt x="116" y="38"/>
                  </a:cubicBezTo>
                  <a:cubicBezTo>
                    <a:pt x="114" y="38"/>
                    <a:pt x="114" y="39"/>
                    <a:pt x="114" y="39"/>
                  </a:cubicBezTo>
                  <a:cubicBezTo>
                    <a:pt x="113" y="40"/>
                    <a:pt x="111" y="40"/>
                    <a:pt x="111" y="40"/>
                  </a:cubicBezTo>
                  <a:cubicBezTo>
                    <a:pt x="111" y="42"/>
                    <a:pt x="109" y="40"/>
                    <a:pt x="110" y="42"/>
                  </a:cubicBezTo>
                  <a:lnTo>
                    <a:pt x="113" y="42"/>
                  </a:lnTo>
                  <a:close/>
                  <a:moveTo>
                    <a:pt x="152" y="63"/>
                  </a:moveTo>
                  <a:cubicBezTo>
                    <a:pt x="151" y="63"/>
                    <a:pt x="152" y="63"/>
                    <a:pt x="151" y="63"/>
                  </a:cubicBezTo>
                  <a:cubicBezTo>
                    <a:pt x="151" y="63"/>
                    <a:pt x="150" y="64"/>
                    <a:pt x="150" y="64"/>
                  </a:cubicBezTo>
                  <a:cubicBezTo>
                    <a:pt x="149" y="64"/>
                    <a:pt x="150" y="66"/>
                    <a:pt x="149" y="66"/>
                  </a:cubicBezTo>
                  <a:cubicBezTo>
                    <a:pt x="149" y="65"/>
                    <a:pt x="149" y="64"/>
                    <a:pt x="149" y="64"/>
                  </a:cubicBezTo>
                  <a:cubicBezTo>
                    <a:pt x="149" y="67"/>
                    <a:pt x="149" y="67"/>
                    <a:pt x="149" y="67"/>
                  </a:cubicBezTo>
                  <a:cubicBezTo>
                    <a:pt x="151" y="67"/>
                    <a:pt x="151" y="67"/>
                    <a:pt x="151" y="67"/>
                  </a:cubicBezTo>
                  <a:cubicBezTo>
                    <a:pt x="151" y="67"/>
                    <a:pt x="152" y="68"/>
                    <a:pt x="152" y="69"/>
                  </a:cubicBezTo>
                  <a:cubicBezTo>
                    <a:pt x="153" y="70"/>
                    <a:pt x="153" y="70"/>
                    <a:pt x="154" y="71"/>
                  </a:cubicBezTo>
                  <a:cubicBezTo>
                    <a:pt x="153" y="71"/>
                    <a:pt x="153" y="71"/>
                    <a:pt x="153" y="72"/>
                  </a:cubicBezTo>
                  <a:cubicBezTo>
                    <a:pt x="153" y="73"/>
                    <a:pt x="154" y="73"/>
                    <a:pt x="154" y="73"/>
                  </a:cubicBezTo>
                  <a:cubicBezTo>
                    <a:pt x="156" y="73"/>
                    <a:pt x="156" y="73"/>
                    <a:pt x="156" y="73"/>
                  </a:cubicBezTo>
                  <a:cubicBezTo>
                    <a:pt x="156" y="73"/>
                    <a:pt x="156" y="72"/>
                    <a:pt x="156" y="70"/>
                  </a:cubicBezTo>
                  <a:cubicBezTo>
                    <a:pt x="156" y="70"/>
                    <a:pt x="155" y="70"/>
                    <a:pt x="155" y="69"/>
                  </a:cubicBezTo>
                  <a:cubicBezTo>
                    <a:pt x="156" y="66"/>
                    <a:pt x="155" y="68"/>
                    <a:pt x="154" y="67"/>
                  </a:cubicBezTo>
                  <a:cubicBezTo>
                    <a:pt x="153" y="66"/>
                    <a:pt x="154" y="64"/>
                    <a:pt x="153" y="63"/>
                  </a:cubicBezTo>
                  <a:cubicBezTo>
                    <a:pt x="153" y="63"/>
                    <a:pt x="152" y="63"/>
                    <a:pt x="152" y="63"/>
                  </a:cubicBezTo>
                  <a:moveTo>
                    <a:pt x="173" y="79"/>
                  </a:moveTo>
                  <a:cubicBezTo>
                    <a:pt x="171" y="79"/>
                    <a:pt x="171" y="80"/>
                    <a:pt x="171" y="80"/>
                  </a:cubicBezTo>
                  <a:cubicBezTo>
                    <a:pt x="171" y="80"/>
                    <a:pt x="170" y="80"/>
                    <a:pt x="170" y="80"/>
                  </a:cubicBezTo>
                  <a:cubicBezTo>
                    <a:pt x="170" y="82"/>
                    <a:pt x="168" y="81"/>
                    <a:pt x="167" y="81"/>
                  </a:cubicBezTo>
                  <a:cubicBezTo>
                    <a:pt x="166" y="82"/>
                    <a:pt x="167" y="82"/>
                    <a:pt x="166" y="83"/>
                  </a:cubicBezTo>
                  <a:cubicBezTo>
                    <a:pt x="166" y="83"/>
                    <a:pt x="165" y="82"/>
                    <a:pt x="165" y="83"/>
                  </a:cubicBezTo>
                  <a:cubicBezTo>
                    <a:pt x="166" y="83"/>
                    <a:pt x="165" y="84"/>
                    <a:pt x="165" y="85"/>
                  </a:cubicBezTo>
                  <a:cubicBezTo>
                    <a:pt x="166" y="86"/>
                    <a:pt x="167" y="84"/>
                    <a:pt x="167" y="84"/>
                  </a:cubicBezTo>
                  <a:cubicBezTo>
                    <a:pt x="168" y="83"/>
                    <a:pt x="169" y="84"/>
                    <a:pt x="171" y="84"/>
                  </a:cubicBezTo>
                  <a:cubicBezTo>
                    <a:pt x="171" y="84"/>
                    <a:pt x="171" y="83"/>
                    <a:pt x="172" y="83"/>
                  </a:cubicBezTo>
                  <a:cubicBezTo>
                    <a:pt x="173" y="83"/>
                    <a:pt x="175" y="84"/>
                    <a:pt x="175" y="84"/>
                  </a:cubicBezTo>
                  <a:cubicBezTo>
                    <a:pt x="175" y="84"/>
                    <a:pt x="174" y="84"/>
                    <a:pt x="174" y="85"/>
                  </a:cubicBezTo>
                  <a:cubicBezTo>
                    <a:pt x="175" y="84"/>
                    <a:pt x="175" y="85"/>
                    <a:pt x="175" y="85"/>
                  </a:cubicBezTo>
                  <a:cubicBezTo>
                    <a:pt x="175" y="85"/>
                    <a:pt x="176" y="85"/>
                    <a:pt x="175" y="85"/>
                  </a:cubicBezTo>
                  <a:cubicBezTo>
                    <a:pt x="177" y="85"/>
                    <a:pt x="177" y="85"/>
                    <a:pt x="178" y="84"/>
                  </a:cubicBezTo>
                  <a:cubicBezTo>
                    <a:pt x="180" y="83"/>
                    <a:pt x="181" y="85"/>
                    <a:pt x="182" y="84"/>
                  </a:cubicBezTo>
                  <a:cubicBezTo>
                    <a:pt x="180" y="83"/>
                    <a:pt x="182" y="81"/>
                    <a:pt x="181" y="83"/>
                  </a:cubicBezTo>
                  <a:cubicBezTo>
                    <a:pt x="180" y="83"/>
                    <a:pt x="180" y="80"/>
                    <a:pt x="180" y="80"/>
                  </a:cubicBezTo>
                  <a:cubicBezTo>
                    <a:pt x="179" y="80"/>
                    <a:pt x="178" y="80"/>
                    <a:pt x="179" y="79"/>
                  </a:cubicBezTo>
                  <a:cubicBezTo>
                    <a:pt x="176" y="79"/>
                    <a:pt x="176" y="79"/>
                    <a:pt x="176" y="79"/>
                  </a:cubicBezTo>
                  <a:cubicBezTo>
                    <a:pt x="176" y="79"/>
                    <a:pt x="177" y="78"/>
                    <a:pt x="176" y="78"/>
                  </a:cubicBezTo>
                  <a:cubicBezTo>
                    <a:pt x="174" y="78"/>
                    <a:pt x="175" y="78"/>
                    <a:pt x="173" y="78"/>
                  </a:cubicBezTo>
                  <a:cubicBezTo>
                    <a:pt x="173" y="79"/>
                    <a:pt x="172" y="79"/>
                    <a:pt x="173" y="79"/>
                  </a:cubicBezTo>
                  <a:moveTo>
                    <a:pt x="187" y="93"/>
                  </a:moveTo>
                  <a:cubicBezTo>
                    <a:pt x="187" y="93"/>
                    <a:pt x="187" y="93"/>
                    <a:pt x="187" y="92"/>
                  </a:cubicBezTo>
                  <a:cubicBezTo>
                    <a:pt x="189" y="93"/>
                    <a:pt x="187" y="89"/>
                    <a:pt x="189" y="89"/>
                  </a:cubicBezTo>
                  <a:cubicBezTo>
                    <a:pt x="190" y="90"/>
                    <a:pt x="190" y="89"/>
                    <a:pt x="192" y="89"/>
                  </a:cubicBezTo>
                  <a:cubicBezTo>
                    <a:pt x="191" y="86"/>
                    <a:pt x="187" y="85"/>
                    <a:pt x="184" y="86"/>
                  </a:cubicBezTo>
                  <a:cubicBezTo>
                    <a:pt x="184" y="86"/>
                    <a:pt x="183" y="85"/>
                    <a:pt x="183" y="85"/>
                  </a:cubicBezTo>
                  <a:cubicBezTo>
                    <a:pt x="182" y="84"/>
                    <a:pt x="182" y="86"/>
                    <a:pt x="181" y="86"/>
                  </a:cubicBezTo>
                  <a:cubicBezTo>
                    <a:pt x="180" y="86"/>
                    <a:pt x="180" y="85"/>
                    <a:pt x="179" y="85"/>
                  </a:cubicBezTo>
                  <a:cubicBezTo>
                    <a:pt x="178" y="85"/>
                    <a:pt x="178" y="86"/>
                    <a:pt x="178" y="86"/>
                  </a:cubicBezTo>
                  <a:cubicBezTo>
                    <a:pt x="177" y="87"/>
                    <a:pt x="176" y="87"/>
                    <a:pt x="175" y="87"/>
                  </a:cubicBezTo>
                  <a:cubicBezTo>
                    <a:pt x="175" y="88"/>
                    <a:pt x="175" y="88"/>
                    <a:pt x="174" y="88"/>
                  </a:cubicBezTo>
                  <a:cubicBezTo>
                    <a:pt x="174" y="93"/>
                    <a:pt x="174" y="93"/>
                    <a:pt x="174" y="97"/>
                  </a:cubicBezTo>
                  <a:cubicBezTo>
                    <a:pt x="176" y="98"/>
                    <a:pt x="175" y="96"/>
                    <a:pt x="176" y="96"/>
                  </a:cubicBezTo>
                  <a:cubicBezTo>
                    <a:pt x="176" y="95"/>
                    <a:pt x="177" y="95"/>
                    <a:pt x="177" y="94"/>
                  </a:cubicBezTo>
                  <a:cubicBezTo>
                    <a:pt x="178" y="93"/>
                    <a:pt x="177" y="92"/>
                    <a:pt x="178" y="90"/>
                  </a:cubicBezTo>
                  <a:cubicBezTo>
                    <a:pt x="178" y="90"/>
                    <a:pt x="179" y="89"/>
                    <a:pt x="179" y="89"/>
                  </a:cubicBezTo>
                  <a:cubicBezTo>
                    <a:pt x="179" y="88"/>
                    <a:pt x="178" y="87"/>
                    <a:pt x="179" y="87"/>
                  </a:cubicBezTo>
                  <a:cubicBezTo>
                    <a:pt x="180" y="87"/>
                    <a:pt x="181" y="87"/>
                    <a:pt x="181" y="87"/>
                  </a:cubicBezTo>
                  <a:cubicBezTo>
                    <a:pt x="180" y="89"/>
                    <a:pt x="183" y="87"/>
                    <a:pt x="183" y="88"/>
                  </a:cubicBezTo>
                  <a:cubicBezTo>
                    <a:pt x="183" y="90"/>
                    <a:pt x="183" y="89"/>
                    <a:pt x="183" y="91"/>
                  </a:cubicBezTo>
                  <a:cubicBezTo>
                    <a:pt x="183" y="91"/>
                    <a:pt x="184" y="91"/>
                    <a:pt x="184" y="92"/>
                  </a:cubicBezTo>
                  <a:cubicBezTo>
                    <a:pt x="184" y="92"/>
                    <a:pt x="183" y="92"/>
                    <a:pt x="183" y="92"/>
                  </a:cubicBezTo>
                  <a:cubicBezTo>
                    <a:pt x="185" y="92"/>
                    <a:pt x="187" y="94"/>
                    <a:pt x="187" y="93"/>
                  </a:cubicBezTo>
                  <a:moveTo>
                    <a:pt x="197" y="91"/>
                  </a:moveTo>
                  <a:cubicBezTo>
                    <a:pt x="197" y="91"/>
                    <a:pt x="197" y="92"/>
                    <a:pt x="197" y="92"/>
                  </a:cubicBezTo>
                  <a:cubicBezTo>
                    <a:pt x="196" y="92"/>
                    <a:pt x="193" y="90"/>
                    <a:pt x="192" y="91"/>
                  </a:cubicBezTo>
                  <a:cubicBezTo>
                    <a:pt x="193" y="92"/>
                    <a:pt x="192" y="92"/>
                    <a:pt x="191" y="93"/>
                  </a:cubicBezTo>
                  <a:cubicBezTo>
                    <a:pt x="193" y="94"/>
                    <a:pt x="193" y="93"/>
                    <a:pt x="195" y="93"/>
                  </a:cubicBezTo>
                  <a:cubicBezTo>
                    <a:pt x="196" y="93"/>
                    <a:pt x="198" y="94"/>
                    <a:pt x="198" y="93"/>
                  </a:cubicBezTo>
                  <a:cubicBezTo>
                    <a:pt x="198" y="93"/>
                    <a:pt x="198" y="92"/>
                    <a:pt x="198" y="92"/>
                  </a:cubicBezTo>
                  <a:cubicBezTo>
                    <a:pt x="199" y="92"/>
                    <a:pt x="199" y="92"/>
                    <a:pt x="199" y="92"/>
                  </a:cubicBezTo>
                  <a:cubicBezTo>
                    <a:pt x="198" y="92"/>
                    <a:pt x="198" y="91"/>
                    <a:pt x="197" y="91"/>
                  </a:cubicBezTo>
                  <a:moveTo>
                    <a:pt x="189" y="95"/>
                  </a:moveTo>
                  <a:cubicBezTo>
                    <a:pt x="189" y="95"/>
                    <a:pt x="189" y="94"/>
                    <a:pt x="188" y="94"/>
                  </a:cubicBezTo>
                  <a:cubicBezTo>
                    <a:pt x="188" y="94"/>
                    <a:pt x="188" y="95"/>
                    <a:pt x="188" y="95"/>
                  </a:cubicBezTo>
                  <a:cubicBezTo>
                    <a:pt x="186" y="95"/>
                    <a:pt x="186" y="95"/>
                    <a:pt x="186" y="95"/>
                  </a:cubicBezTo>
                  <a:cubicBezTo>
                    <a:pt x="186" y="97"/>
                    <a:pt x="184" y="96"/>
                    <a:pt x="184" y="97"/>
                  </a:cubicBezTo>
                  <a:cubicBezTo>
                    <a:pt x="186" y="97"/>
                    <a:pt x="186" y="97"/>
                    <a:pt x="186" y="97"/>
                  </a:cubicBezTo>
                  <a:cubicBezTo>
                    <a:pt x="186" y="97"/>
                    <a:pt x="185" y="98"/>
                    <a:pt x="185" y="98"/>
                  </a:cubicBezTo>
                  <a:cubicBezTo>
                    <a:pt x="186" y="98"/>
                    <a:pt x="186" y="97"/>
                    <a:pt x="187" y="97"/>
                  </a:cubicBezTo>
                  <a:cubicBezTo>
                    <a:pt x="188" y="97"/>
                    <a:pt x="189" y="98"/>
                    <a:pt x="190" y="97"/>
                  </a:cubicBezTo>
                  <a:cubicBezTo>
                    <a:pt x="190" y="95"/>
                    <a:pt x="193" y="97"/>
                    <a:pt x="192" y="94"/>
                  </a:cubicBezTo>
                  <a:cubicBezTo>
                    <a:pt x="191" y="94"/>
                    <a:pt x="190" y="95"/>
                    <a:pt x="189" y="95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defTabSz="1218565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prstClr val="black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grpSp>
          <p:nvGrpSpPr>
            <p:cNvPr id="9" name="淘宝店chenying0907出品 4"/>
            <p:cNvGrpSpPr/>
            <p:nvPr/>
          </p:nvGrpSpPr>
          <p:grpSpPr>
            <a:xfrm>
              <a:off x="2185988" y="1250950"/>
              <a:ext cx="1819275" cy="965201"/>
              <a:chOff x="2185988" y="1250950"/>
              <a:chExt cx="1819275" cy="965201"/>
            </a:xfrm>
            <a:grpFill/>
          </p:grpSpPr>
          <p:sp>
            <p:nvSpPr>
              <p:cNvPr id="44" name="淘宝店chenying0907出品 12"/>
              <p:cNvSpPr/>
              <p:nvPr/>
            </p:nvSpPr>
            <p:spPr bwMode="auto">
              <a:xfrm>
                <a:off x="2679700" y="1382713"/>
                <a:ext cx="20638" cy="14288"/>
              </a:xfrm>
              <a:custGeom>
                <a:avLst/>
                <a:gdLst>
                  <a:gd name="T0" fmla="*/ 0 w 3"/>
                  <a:gd name="T1" fmla="*/ 0 h 2"/>
                  <a:gd name="T2" fmla="*/ 3 w 3"/>
                  <a:gd name="T3" fmla="*/ 2 h 2"/>
                  <a:gd name="T4" fmla="*/ 0 w 3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2">
                    <a:moveTo>
                      <a:pt x="0" y="0"/>
                    </a:moveTo>
                    <a:cubicBezTo>
                      <a:pt x="2" y="0"/>
                      <a:pt x="3" y="0"/>
                      <a:pt x="3" y="2"/>
                    </a:cubicBezTo>
                    <a:cubicBezTo>
                      <a:pt x="2" y="1"/>
                      <a:pt x="0" y="2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218565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5" name="淘宝店chenying0907出品 15"/>
              <p:cNvSpPr/>
              <p:nvPr/>
            </p:nvSpPr>
            <p:spPr bwMode="auto">
              <a:xfrm>
                <a:off x="2603500" y="1411288"/>
                <a:ext cx="90488" cy="47625"/>
              </a:xfrm>
              <a:custGeom>
                <a:avLst/>
                <a:gdLst>
                  <a:gd name="T0" fmla="*/ 9 w 13"/>
                  <a:gd name="T1" fmla="*/ 2 h 7"/>
                  <a:gd name="T2" fmla="*/ 11 w 13"/>
                  <a:gd name="T3" fmla="*/ 4 h 7"/>
                  <a:gd name="T4" fmla="*/ 12 w 13"/>
                  <a:gd name="T5" fmla="*/ 6 h 7"/>
                  <a:gd name="T6" fmla="*/ 11 w 13"/>
                  <a:gd name="T7" fmla="*/ 6 h 7"/>
                  <a:gd name="T8" fmla="*/ 11 w 13"/>
                  <a:gd name="T9" fmla="*/ 5 h 7"/>
                  <a:gd name="T10" fmla="*/ 10 w 13"/>
                  <a:gd name="T11" fmla="*/ 5 h 7"/>
                  <a:gd name="T12" fmla="*/ 3 w 13"/>
                  <a:gd name="T13" fmla="*/ 4 h 7"/>
                  <a:gd name="T14" fmla="*/ 4 w 13"/>
                  <a:gd name="T15" fmla="*/ 3 h 7"/>
                  <a:gd name="T16" fmla="*/ 3 w 13"/>
                  <a:gd name="T17" fmla="*/ 2 h 7"/>
                  <a:gd name="T18" fmla="*/ 0 w 13"/>
                  <a:gd name="T19" fmla="*/ 0 h 7"/>
                  <a:gd name="T20" fmla="*/ 4 w 13"/>
                  <a:gd name="T21" fmla="*/ 0 h 7"/>
                  <a:gd name="T22" fmla="*/ 5 w 13"/>
                  <a:gd name="T23" fmla="*/ 2 h 7"/>
                  <a:gd name="T24" fmla="*/ 7 w 13"/>
                  <a:gd name="T25" fmla="*/ 2 h 7"/>
                  <a:gd name="T26" fmla="*/ 9 w 13"/>
                  <a:gd name="T27" fmla="*/ 2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3" h="7">
                    <a:moveTo>
                      <a:pt x="9" y="2"/>
                    </a:moveTo>
                    <a:cubicBezTo>
                      <a:pt x="10" y="2"/>
                      <a:pt x="10" y="3"/>
                      <a:pt x="11" y="4"/>
                    </a:cubicBezTo>
                    <a:cubicBezTo>
                      <a:pt x="11" y="4"/>
                      <a:pt x="13" y="5"/>
                      <a:pt x="12" y="6"/>
                    </a:cubicBezTo>
                    <a:cubicBezTo>
                      <a:pt x="12" y="6"/>
                      <a:pt x="11" y="7"/>
                      <a:pt x="11" y="6"/>
                    </a:cubicBezTo>
                    <a:cubicBezTo>
                      <a:pt x="10" y="6"/>
                      <a:pt x="11" y="5"/>
                      <a:pt x="11" y="5"/>
                    </a:cubicBezTo>
                    <a:cubicBezTo>
                      <a:pt x="10" y="5"/>
                      <a:pt x="9" y="6"/>
                      <a:pt x="10" y="5"/>
                    </a:cubicBezTo>
                    <a:cubicBezTo>
                      <a:pt x="6" y="5"/>
                      <a:pt x="4" y="5"/>
                      <a:pt x="3" y="4"/>
                    </a:cubicBezTo>
                    <a:cubicBezTo>
                      <a:pt x="2" y="3"/>
                      <a:pt x="3" y="3"/>
                      <a:pt x="4" y="3"/>
                    </a:cubicBezTo>
                    <a:cubicBezTo>
                      <a:pt x="4" y="3"/>
                      <a:pt x="3" y="3"/>
                      <a:pt x="3" y="2"/>
                    </a:cubicBezTo>
                    <a:cubicBezTo>
                      <a:pt x="1" y="1"/>
                      <a:pt x="0" y="3"/>
                      <a:pt x="0" y="0"/>
                    </a:cubicBezTo>
                    <a:cubicBezTo>
                      <a:pt x="1" y="0"/>
                      <a:pt x="3" y="0"/>
                      <a:pt x="4" y="0"/>
                    </a:cubicBezTo>
                    <a:cubicBezTo>
                      <a:pt x="5" y="1"/>
                      <a:pt x="5" y="1"/>
                      <a:pt x="5" y="2"/>
                    </a:cubicBezTo>
                    <a:cubicBezTo>
                      <a:pt x="6" y="2"/>
                      <a:pt x="7" y="0"/>
                      <a:pt x="7" y="2"/>
                    </a:cubicBezTo>
                    <a:cubicBezTo>
                      <a:pt x="7" y="2"/>
                      <a:pt x="9" y="2"/>
                      <a:pt x="9" y="2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218565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6" name="淘宝店chenying0907出品 17"/>
              <p:cNvSpPr/>
              <p:nvPr/>
            </p:nvSpPr>
            <p:spPr bwMode="auto">
              <a:xfrm>
                <a:off x="2451100" y="1438275"/>
                <a:ext cx="12700" cy="28575"/>
              </a:xfrm>
              <a:custGeom>
                <a:avLst/>
                <a:gdLst>
                  <a:gd name="T0" fmla="*/ 2 w 2"/>
                  <a:gd name="T1" fmla="*/ 2 h 4"/>
                  <a:gd name="T2" fmla="*/ 2 w 2"/>
                  <a:gd name="T3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2" h="4">
                    <a:moveTo>
                      <a:pt x="2" y="2"/>
                    </a:moveTo>
                    <a:cubicBezTo>
                      <a:pt x="1" y="4"/>
                      <a:pt x="0" y="0"/>
                      <a:pt x="2" y="2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218565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7" name="淘宝店chenying0907出品 18"/>
              <p:cNvSpPr/>
              <p:nvPr/>
            </p:nvSpPr>
            <p:spPr bwMode="auto">
              <a:xfrm>
                <a:off x="2484438" y="1446213"/>
                <a:ext cx="49213" cy="26988"/>
              </a:xfrm>
              <a:custGeom>
                <a:avLst/>
                <a:gdLst>
                  <a:gd name="T0" fmla="*/ 6 w 7"/>
                  <a:gd name="T1" fmla="*/ 1 h 4"/>
                  <a:gd name="T2" fmla="*/ 1 w 7"/>
                  <a:gd name="T3" fmla="*/ 4 h 4"/>
                  <a:gd name="T4" fmla="*/ 0 w 7"/>
                  <a:gd name="T5" fmla="*/ 2 h 4"/>
                  <a:gd name="T6" fmla="*/ 3 w 7"/>
                  <a:gd name="T7" fmla="*/ 1 h 4"/>
                  <a:gd name="T8" fmla="*/ 6 w 7"/>
                  <a:gd name="T9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4">
                    <a:moveTo>
                      <a:pt x="6" y="1"/>
                    </a:moveTo>
                    <a:cubicBezTo>
                      <a:pt x="7" y="4"/>
                      <a:pt x="3" y="3"/>
                      <a:pt x="1" y="4"/>
                    </a:cubicBezTo>
                    <a:cubicBezTo>
                      <a:pt x="0" y="4"/>
                      <a:pt x="1" y="2"/>
                      <a:pt x="0" y="2"/>
                    </a:cubicBezTo>
                    <a:cubicBezTo>
                      <a:pt x="0" y="1"/>
                      <a:pt x="3" y="3"/>
                      <a:pt x="3" y="1"/>
                    </a:cubicBezTo>
                    <a:cubicBezTo>
                      <a:pt x="3" y="0"/>
                      <a:pt x="4" y="2"/>
                      <a:pt x="6" y="1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218565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8" name="淘宝店chenying0907出品 19"/>
              <p:cNvSpPr/>
              <p:nvPr/>
            </p:nvSpPr>
            <p:spPr bwMode="auto">
              <a:xfrm>
                <a:off x="2749550" y="1452563"/>
                <a:ext cx="41275" cy="20638"/>
              </a:xfrm>
              <a:custGeom>
                <a:avLst/>
                <a:gdLst>
                  <a:gd name="T0" fmla="*/ 5 w 6"/>
                  <a:gd name="T1" fmla="*/ 1 h 3"/>
                  <a:gd name="T2" fmla="*/ 5 w 6"/>
                  <a:gd name="T3" fmla="*/ 2 h 3"/>
                  <a:gd name="T4" fmla="*/ 3 w 6"/>
                  <a:gd name="T5" fmla="*/ 2 h 3"/>
                  <a:gd name="T6" fmla="*/ 3 w 6"/>
                  <a:gd name="T7" fmla="*/ 3 h 3"/>
                  <a:gd name="T8" fmla="*/ 1 w 6"/>
                  <a:gd name="T9" fmla="*/ 2 h 3"/>
                  <a:gd name="T10" fmla="*/ 1 w 6"/>
                  <a:gd name="T11" fmla="*/ 3 h 3"/>
                  <a:gd name="T12" fmla="*/ 0 w 6"/>
                  <a:gd name="T13" fmla="*/ 2 h 3"/>
                  <a:gd name="T14" fmla="*/ 5 w 6"/>
                  <a:gd name="T15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" h="3">
                    <a:moveTo>
                      <a:pt x="5" y="1"/>
                    </a:moveTo>
                    <a:cubicBezTo>
                      <a:pt x="6" y="1"/>
                      <a:pt x="5" y="2"/>
                      <a:pt x="5" y="2"/>
                    </a:cubicBezTo>
                    <a:cubicBezTo>
                      <a:pt x="5" y="2"/>
                      <a:pt x="4" y="2"/>
                      <a:pt x="3" y="2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3" y="3"/>
                      <a:pt x="2" y="2"/>
                      <a:pt x="1" y="2"/>
                    </a:cubicBezTo>
                    <a:cubicBezTo>
                      <a:pt x="1" y="2"/>
                      <a:pt x="1" y="3"/>
                      <a:pt x="1" y="3"/>
                    </a:cubicBezTo>
                    <a:cubicBezTo>
                      <a:pt x="0" y="3"/>
                      <a:pt x="0" y="3"/>
                      <a:pt x="0" y="2"/>
                    </a:cubicBezTo>
                    <a:cubicBezTo>
                      <a:pt x="0" y="0"/>
                      <a:pt x="5" y="3"/>
                      <a:pt x="5" y="1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218565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9" name="淘宝店chenying0907出品 20"/>
              <p:cNvSpPr/>
              <p:nvPr/>
            </p:nvSpPr>
            <p:spPr bwMode="auto">
              <a:xfrm>
                <a:off x="2589213" y="1458913"/>
                <a:ext cx="28575" cy="14288"/>
              </a:xfrm>
              <a:custGeom>
                <a:avLst/>
                <a:gdLst>
                  <a:gd name="T0" fmla="*/ 0 w 4"/>
                  <a:gd name="T1" fmla="*/ 1 h 2"/>
                  <a:gd name="T2" fmla="*/ 3 w 4"/>
                  <a:gd name="T3" fmla="*/ 2 h 2"/>
                  <a:gd name="T4" fmla="*/ 0 w 4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2">
                    <a:moveTo>
                      <a:pt x="0" y="1"/>
                    </a:moveTo>
                    <a:cubicBezTo>
                      <a:pt x="0" y="1"/>
                      <a:pt x="4" y="0"/>
                      <a:pt x="3" y="2"/>
                    </a:cubicBezTo>
                    <a:cubicBezTo>
                      <a:pt x="2" y="1"/>
                      <a:pt x="2" y="2"/>
                      <a:pt x="0" y="1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218565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0" name="淘宝店chenying0907出品 21"/>
              <p:cNvSpPr/>
              <p:nvPr/>
            </p:nvSpPr>
            <p:spPr bwMode="auto">
              <a:xfrm>
                <a:off x="2825750" y="1466850"/>
                <a:ext cx="12700" cy="14288"/>
              </a:xfrm>
              <a:custGeom>
                <a:avLst/>
                <a:gdLst>
                  <a:gd name="T0" fmla="*/ 0 w 2"/>
                  <a:gd name="T1" fmla="*/ 0 h 2"/>
                  <a:gd name="T2" fmla="*/ 2 w 2"/>
                  <a:gd name="T3" fmla="*/ 2 h 2"/>
                  <a:gd name="T4" fmla="*/ 0 w 2"/>
                  <a:gd name="T5" fmla="*/ 2 h 2"/>
                  <a:gd name="T6" fmla="*/ 0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1" y="0"/>
                      <a:pt x="2" y="0"/>
                      <a:pt x="2" y="2"/>
                    </a:cubicBezTo>
                    <a:cubicBezTo>
                      <a:pt x="0" y="2"/>
                      <a:pt x="0" y="2"/>
                      <a:pt x="0" y="2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218565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1" name="淘宝店chenying0907出品 22"/>
              <p:cNvSpPr/>
              <p:nvPr/>
            </p:nvSpPr>
            <p:spPr bwMode="auto">
              <a:xfrm>
                <a:off x="2728913" y="1487488"/>
                <a:ext cx="255588" cy="76200"/>
              </a:xfrm>
              <a:custGeom>
                <a:avLst/>
                <a:gdLst>
                  <a:gd name="T0" fmla="*/ 37 w 37"/>
                  <a:gd name="T1" fmla="*/ 6 h 11"/>
                  <a:gd name="T2" fmla="*/ 37 w 37"/>
                  <a:gd name="T3" fmla="*/ 9 h 11"/>
                  <a:gd name="T4" fmla="*/ 36 w 37"/>
                  <a:gd name="T5" fmla="*/ 10 h 11"/>
                  <a:gd name="T6" fmla="*/ 29 w 37"/>
                  <a:gd name="T7" fmla="*/ 10 h 11"/>
                  <a:gd name="T8" fmla="*/ 27 w 37"/>
                  <a:gd name="T9" fmla="*/ 11 h 11"/>
                  <a:gd name="T10" fmla="*/ 26 w 37"/>
                  <a:gd name="T11" fmla="*/ 10 h 11"/>
                  <a:gd name="T12" fmla="*/ 25 w 37"/>
                  <a:gd name="T13" fmla="*/ 11 h 11"/>
                  <a:gd name="T14" fmla="*/ 23 w 37"/>
                  <a:gd name="T15" fmla="*/ 11 h 11"/>
                  <a:gd name="T16" fmla="*/ 23 w 37"/>
                  <a:gd name="T17" fmla="*/ 10 h 11"/>
                  <a:gd name="T18" fmla="*/ 22 w 37"/>
                  <a:gd name="T19" fmla="*/ 11 h 11"/>
                  <a:gd name="T20" fmla="*/ 20 w 37"/>
                  <a:gd name="T21" fmla="*/ 10 h 11"/>
                  <a:gd name="T22" fmla="*/ 12 w 37"/>
                  <a:gd name="T23" fmla="*/ 10 h 11"/>
                  <a:gd name="T24" fmla="*/ 12 w 37"/>
                  <a:gd name="T25" fmla="*/ 9 h 11"/>
                  <a:gd name="T26" fmla="*/ 11 w 37"/>
                  <a:gd name="T27" fmla="*/ 8 h 11"/>
                  <a:gd name="T28" fmla="*/ 10 w 37"/>
                  <a:gd name="T29" fmla="*/ 6 h 11"/>
                  <a:gd name="T30" fmla="*/ 11 w 37"/>
                  <a:gd name="T31" fmla="*/ 5 h 11"/>
                  <a:gd name="T32" fmla="*/ 10 w 37"/>
                  <a:gd name="T33" fmla="*/ 3 h 11"/>
                  <a:gd name="T34" fmla="*/ 5 w 37"/>
                  <a:gd name="T35" fmla="*/ 3 h 11"/>
                  <a:gd name="T36" fmla="*/ 4 w 37"/>
                  <a:gd name="T37" fmla="*/ 2 h 11"/>
                  <a:gd name="T38" fmla="*/ 3 w 37"/>
                  <a:gd name="T39" fmla="*/ 2 h 11"/>
                  <a:gd name="T40" fmla="*/ 1 w 37"/>
                  <a:gd name="T41" fmla="*/ 2 h 11"/>
                  <a:gd name="T42" fmla="*/ 0 w 37"/>
                  <a:gd name="T43" fmla="*/ 0 h 11"/>
                  <a:gd name="T44" fmla="*/ 6 w 37"/>
                  <a:gd name="T45" fmla="*/ 0 h 11"/>
                  <a:gd name="T46" fmla="*/ 7 w 37"/>
                  <a:gd name="T47" fmla="*/ 0 h 11"/>
                  <a:gd name="T48" fmla="*/ 7 w 37"/>
                  <a:gd name="T49" fmla="*/ 1 h 11"/>
                  <a:gd name="T50" fmla="*/ 9 w 37"/>
                  <a:gd name="T51" fmla="*/ 2 h 11"/>
                  <a:gd name="T52" fmla="*/ 13 w 37"/>
                  <a:gd name="T53" fmla="*/ 2 h 11"/>
                  <a:gd name="T54" fmla="*/ 13 w 37"/>
                  <a:gd name="T55" fmla="*/ 5 h 11"/>
                  <a:gd name="T56" fmla="*/ 17 w 37"/>
                  <a:gd name="T57" fmla="*/ 5 h 11"/>
                  <a:gd name="T58" fmla="*/ 17 w 37"/>
                  <a:gd name="T59" fmla="*/ 7 h 11"/>
                  <a:gd name="T60" fmla="*/ 18 w 37"/>
                  <a:gd name="T61" fmla="*/ 6 h 11"/>
                  <a:gd name="T62" fmla="*/ 25 w 37"/>
                  <a:gd name="T63" fmla="*/ 6 h 11"/>
                  <a:gd name="T64" fmla="*/ 26 w 37"/>
                  <a:gd name="T65" fmla="*/ 7 h 11"/>
                  <a:gd name="T66" fmla="*/ 27 w 37"/>
                  <a:gd name="T67" fmla="*/ 5 h 11"/>
                  <a:gd name="T68" fmla="*/ 29 w 37"/>
                  <a:gd name="T69" fmla="*/ 5 h 11"/>
                  <a:gd name="T70" fmla="*/ 37 w 37"/>
                  <a:gd name="T71" fmla="*/ 6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37" h="11">
                    <a:moveTo>
                      <a:pt x="37" y="6"/>
                    </a:moveTo>
                    <a:cubicBezTo>
                      <a:pt x="37" y="9"/>
                      <a:pt x="37" y="9"/>
                      <a:pt x="37" y="9"/>
                    </a:cubicBezTo>
                    <a:cubicBezTo>
                      <a:pt x="37" y="9"/>
                      <a:pt x="36" y="9"/>
                      <a:pt x="36" y="10"/>
                    </a:cubicBezTo>
                    <a:cubicBezTo>
                      <a:pt x="33" y="10"/>
                      <a:pt x="31" y="10"/>
                      <a:pt x="29" y="10"/>
                    </a:cubicBezTo>
                    <a:cubicBezTo>
                      <a:pt x="29" y="10"/>
                      <a:pt x="28" y="11"/>
                      <a:pt x="27" y="11"/>
                    </a:cubicBezTo>
                    <a:cubicBezTo>
                      <a:pt x="26" y="11"/>
                      <a:pt x="26" y="10"/>
                      <a:pt x="26" y="10"/>
                    </a:cubicBezTo>
                    <a:cubicBezTo>
                      <a:pt x="26" y="10"/>
                      <a:pt x="25" y="11"/>
                      <a:pt x="25" y="11"/>
                    </a:cubicBezTo>
                    <a:cubicBezTo>
                      <a:pt x="25" y="11"/>
                      <a:pt x="23" y="11"/>
                      <a:pt x="23" y="11"/>
                    </a:cubicBezTo>
                    <a:cubicBezTo>
                      <a:pt x="23" y="11"/>
                      <a:pt x="23" y="10"/>
                      <a:pt x="23" y="10"/>
                    </a:cubicBezTo>
                    <a:cubicBezTo>
                      <a:pt x="22" y="10"/>
                      <a:pt x="22" y="11"/>
                      <a:pt x="22" y="11"/>
                    </a:cubicBezTo>
                    <a:cubicBezTo>
                      <a:pt x="21" y="11"/>
                      <a:pt x="21" y="10"/>
                      <a:pt x="20" y="10"/>
                    </a:cubicBezTo>
                    <a:cubicBezTo>
                      <a:pt x="18" y="10"/>
                      <a:pt x="15" y="11"/>
                      <a:pt x="12" y="10"/>
                    </a:cubicBezTo>
                    <a:cubicBezTo>
                      <a:pt x="12" y="9"/>
                      <a:pt x="12" y="9"/>
                      <a:pt x="12" y="9"/>
                    </a:cubicBezTo>
                    <a:cubicBezTo>
                      <a:pt x="12" y="8"/>
                      <a:pt x="12" y="9"/>
                      <a:pt x="11" y="8"/>
                    </a:cubicBezTo>
                    <a:cubicBezTo>
                      <a:pt x="11" y="7"/>
                      <a:pt x="11" y="6"/>
                      <a:pt x="10" y="6"/>
                    </a:cubicBezTo>
                    <a:cubicBezTo>
                      <a:pt x="10" y="5"/>
                      <a:pt x="11" y="6"/>
                      <a:pt x="11" y="5"/>
                    </a:cubicBezTo>
                    <a:cubicBezTo>
                      <a:pt x="11" y="4"/>
                      <a:pt x="10" y="4"/>
                      <a:pt x="10" y="3"/>
                    </a:cubicBezTo>
                    <a:cubicBezTo>
                      <a:pt x="9" y="4"/>
                      <a:pt x="7" y="3"/>
                      <a:pt x="5" y="3"/>
                    </a:cubicBezTo>
                    <a:cubicBezTo>
                      <a:pt x="4" y="4"/>
                      <a:pt x="5" y="3"/>
                      <a:pt x="4" y="2"/>
                    </a:cubicBezTo>
                    <a:cubicBezTo>
                      <a:pt x="4" y="2"/>
                      <a:pt x="3" y="2"/>
                      <a:pt x="3" y="2"/>
                    </a:cubicBezTo>
                    <a:cubicBezTo>
                      <a:pt x="3" y="2"/>
                      <a:pt x="2" y="2"/>
                      <a:pt x="1" y="2"/>
                    </a:cubicBezTo>
                    <a:cubicBezTo>
                      <a:pt x="3" y="1"/>
                      <a:pt x="0" y="2"/>
                      <a:pt x="0" y="0"/>
                    </a:cubicBezTo>
                    <a:cubicBezTo>
                      <a:pt x="2" y="0"/>
                      <a:pt x="4" y="0"/>
                      <a:pt x="6" y="0"/>
                    </a:cubicBezTo>
                    <a:cubicBezTo>
                      <a:pt x="6" y="0"/>
                      <a:pt x="7" y="0"/>
                      <a:pt x="7" y="0"/>
                    </a:cubicBezTo>
                    <a:cubicBezTo>
                      <a:pt x="7" y="0"/>
                      <a:pt x="7" y="1"/>
                      <a:pt x="7" y="1"/>
                    </a:cubicBezTo>
                    <a:cubicBezTo>
                      <a:pt x="8" y="2"/>
                      <a:pt x="9" y="1"/>
                      <a:pt x="9" y="2"/>
                    </a:cubicBezTo>
                    <a:cubicBezTo>
                      <a:pt x="10" y="1"/>
                      <a:pt x="11" y="3"/>
                      <a:pt x="13" y="2"/>
                    </a:cubicBezTo>
                    <a:cubicBezTo>
                      <a:pt x="13" y="4"/>
                      <a:pt x="14" y="4"/>
                      <a:pt x="13" y="5"/>
                    </a:cubicBezTo>
                    <a:cubicBezTo>
                      <a:pt x="14" y="5"/>
                      <a:pt x="16" y="5"/>
                      <a:pt x="17" y="5"/>
                    </a:cubicBezTo>
                    <a:cubicBezTo>
                      <a:pt x="18" y="6"/>
                      <a:pt x="15" y="7"/>
                      <a:pt x="17" y="7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20" y="6"/>
                      <a:pt x="22" y="6"/>
                      <a:pt x="25" y="6"/>
                    </a:cubicBezTo>
                    <a:cubicBezTo>
                      <a:pt x="25" y="6"/>
                      <a:pt x="26" y="7"/>
                      <a:pt x="26" y="7"/>
                    </a:cubicBezTo>
                    <a:cubicBezTo>
                      <a:pt x="27" y="6"/>
                      <a:pt x="25" y="6"/>
                      <a:pt x="27" y="5"/>
                    </a:cubicBezTo>
                    <a:cubicBezTo>
                      <a:pt x="28" y="5"/>
                      <a:pt x="28" y="6"/>
                      <a:pt x="29" y="5"/>
                    </a:cubicBezTo>
                    <a:cubicBezTo>
                      <a:pt x="31" y="5"/>
                      <a:pt x="34" y="5"/>
                      <a:pt x="37" y="6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218565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2" name="淘宝店chenying0907出品 24"/>
              <p:cNvSpPr/>
              <p:nvPr/>
            </p:nvSpPr>
            <p:spPr bwMode="auto">
              <a:xfrm>
                <a:off x="2659063" y="1493838"/>
                <a:ext cx="26988" cy="14288"/>
              </a:xfrm>
              <a:custGeom>
                <a:avLst/>
                <a:gdLst>
                  <a:gd name="T0" fmla="*/ 3 w 4"/>
                  <a:gd name="T1" fmla="*/ 0 h 2"/>
                  <a:gd name="T2" fmla="*/ 4 w 4"/>
                  <a:gd name="T3" fmla="*/ 0 h 2"/>
                  <a:gd name="T4" fmla="*/ 3 w 4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2">
                    <a:moveTo>
                      <a:pt x="3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4" y="2"/>
                      <a:pt x="0" y="0"/>
                      <a:pt x="3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218565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3" name="淘宝店chenying0907出品 26"/>
              <p:cNvSpPr/>
              <p:nvPr/>
            </p:nvSpPr>
            <p:spPr bwMode="auto">
              <a:xfrm>
                <a:off x="2387600" y="1514475"/>
                <a:ext cx="20638" cy="22225"/>
              </a:xfrm>
              <a:custGeom>
                <a:avLst/>
                <a:gdLst>
                  <a:gd name="T0" fmla="*/ 2 w 3"/>
                  <a:gd name="T1" fmla="*/ 0 h 3"/>
                  <a:gd name="T2" fmla="*/ 2 w 3"/>
                  <a:gd name="T3" fmla="*/ 3 h 3"/>
                  <a:gd name="T4" fmla="*/ 0 w 3"/>
                  <a:gd name="T5" fmla="*/ 2 h 3"/>
                  <a:gd name="T6" fmla="*/ 2 w 3"/>
                  <a:gd name="T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3">
                    <a:moveTo>
                      <a:pt x="2" y="0"/>
                    </a:moveTo>
                    <a:cubicBezTo>
                      <a:pt x="3" y="1"/>
                      <a:pt x="2" y="1"/>
                      <a:pt x="2" y="3"/>
                    </a:cubicBezTo>
                    <a:cubicBezTo>
                      <a:pt x="2" y="2"/>
                      <a:pt x="1" y="2"/>
                      <a:pt x="0" y="2"/>
                    </a:cubicBezTo>
                    <a:cubicBezTo>
                      <a:pt x="0" y="1"/>
                      <a:pt x="2" y="2"/>
                      <a:pt x="2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218565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4" name="淘宝店chenying0907出品 29"/>
              <p:cNvSpPr/>
              <p:nvPr/>
            </p:nvSpPr>
            <p:spPr bwMode="auto">
              <a:xfrm>
                <a:off x="2638425" y="1577975"/>
                <a:ext cx="96838" cy="76200"/>
              </a:xfrm>
              <a:custGeom>
                <a:avLst/>
                <a:gdLst>
                  <a:gd name="T0" fmla="*/ 5 w 14"/>
                  <a:gd name="T1" fmla="*/ 2 h 11"/>
                  <a:gd name="T2" fmla="*/ 5 w 14"/>
                  <a:gd name="T3" fmla="*/ 2 h 11"/>
                  <a:gd name="T4" fmla="*/ 10 w 14"/>
                  <a:gd name="T5" fmla="*/ 0 h 11"/>
                  <a:gd name="T6" fmla="*/ 11 w 14"/>
                  <a:gd name="T7" fmla="*/ 2 h 11"/>
                  <a:gd name="T8" fmla="*/ 10 w 14"/>
                  <a:gd name="T9" fmla="*/ 4 h 11"/>
                  <a:gd name="T10" fmla="*/ 13 w 14"/>
                  <a:gd name="T11" fmla="*/ 4 h 11"/>
                  <a:gd name="T12" fmla="*/ 14 w 14"/>
                  <a:gd name="T13" fmla="*/ 8 h 11"/>
                  <a:gd name="T14" fmla="*/ 12 w 14"/>
                  <a:gd name="T15" fmla="*/ 8 h 11"/>
                  <a:gd name="T16" fmla="*/ 12 w 14"/>
                  <a:gd name="T17" fmla="*/ 10 h 11"/>
                  <a:gd name="T18" fmla="*/ 10 w 14"/>
                  <a:gd name="T19" fmla="*/ 10 h 11"/>
                  <a:gd name="T20" fmla="*/ 9 w 14"/>
                  <a:gd name="T21" fmla="*/ 11 h 11"/>
                  <a:gd name="T22" fmla="*/ 7 w 14"/>
                  <a:gd name="T23" fmla="*/ 9 h 11"/>
                  <a:gd name="T24" fmla="*/ 6 w 14"/>
                  <a:gd name="T25" fmla="*/ 7 h 11"/>
                  <a:gd name="T26" fmla="*/ 5 w 14"/>
                  <a:gd name="T27" fmla="*/ 6 h 11"/>
                  <a:gd name="T28" fmla="*/ 2 w 14"/>
                  <a:gd name="T29" fmla="*/ 6 h 11"/>
                  <a:gd name="T30" fmla="*/ 0 w 14"/>
                  <a:gd name="T31" fmla="*/ 5 h 11"/>
                  <a:gd name="T32" fmla="*/ 6 w 14"/>
                  <a:gd name="T33" fmla="*/ 5 h 11"/>
                  <a:gd name="T34" fmla="*/ 6 w 14"/>
                  <a:gd name="T35" fmla="*/ 3 h 11"/>
                  <a:gd name="T36" fmla="*/ 4 w 14"/>
                  <a:gd name="T37" fmla="*/ 2 h 11"/>
                  <a:gd name="T38" fmla="*/ 5 w 14"/>
                  <a:gd name="T39" fmla="*/ 2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4" h="11">
                    <a:moveTo>
                      <a:pt x="5" y="2"/>
                    </a:moveTo>
                    <a:cubicBezTo>
                      <a:pt x="5" y="2"/>
                      <a:pt x="5" y="2"/>
                      <a:pt x="5" y="2"/>
                    </a:cubicBezTo>
                    <a:cubicBezTo>
                      <a:pt x="6" y="0"/>
                      <a:pt x="10" y="2"/>
                      <a:pt x="10" y="0"/>
                    </a:cubicBezTo>
                    <a:cubicBezTo>
                      <a:pt x="11" y="0"/>
                      <a:pt x="11" y="1"/>
                      <a:pt x="11" y="2"/>
                    </a:cubicBezTo>
                    <a:cubicBezTo>
                      <a:pt x="12" y="3"/>
                      <a:pt x="10" y="3"/>
                      <a:pt x="10" y="4"/>
                    </a:cubicBezTo>
                    <a:cubicBezTo>
                      <a:pt x="11" y="5"/>
                      <a:pt x="12" y="4"/>
                      <a:pt x="13" y="4"/>
                    </a:cubicBezTo>
                    <a:cubicBezTo>
                      <a:pt x="14" y="6"/>
                      <a:pt x="13" y="6"/>
                      <a:pt x="14" y="8"/>
                    </a:cubicBezTo>
                    <a:cubicBezTo>
                      <a:pt x="13" y="9"/>
                      <a:pt x="12" y="8"/>
                      <a:pt x="12" y="8"/>
                    </a:cubicBezTo>
                    <a:cubicBezTo>
                      <a:pt x="12" y="9"/>
                      <a:pt x="12" y="9"/>
                      <a:pt x="12" y="10"/>
                    </a:cubicBezTo>
                    <a:cubicBezTo>
                      <a:pt x="12" y="10"/>
                      <a:pt x="11" y="9"/>
                      <a:pt x="10" y="10"/>
                    </a:cubicBezTo>
                    <a:cubicBezTo>
                      <a:pt x="10" y="10"/>
                      <a:pt x="10" y="10"/>
                      <a:pt x="9" y="11"/>
                    </a:cubicBezTo>
                    <a:cubicBezTo>
                      <a:pt x="8" y="11"/>
                      <a:pt x="8" y="9"/>
                      <a:pt x="7" y="9"/>
                    </a:cubicBezTo>
                    <a:cubicBezTo>
                      <a:pt x="7" y="9"/>
                      <a:pt x="5" y="9"/>
                      <a:pt x="6" y="7"/>
                    </a:cubicBezTo>
                    <a:cubicBezTo>
                      <a:pt x="5" y="8"/>
                      <a:pt x="5" y="7"/>
                      <a:pt x="5" y="6"/>
                    </a:cubicBezTo>
                    <a:cubicBezTo>
                      <a:pt x="4" y="7"/>
                      <a:pt x="3" y="6"/>
                      <a:pt x="2" y="6"/>
                    </a:cubicBezTo>
                    <a:cubicBezTo>
                      <a:pt x="1" y="5"/>
                      <a:pt x="0" y="6"/>
                      <a:pt x="0" y="5"/>
                    </a:cubicBezTo>
                    <a:cubicBezTo>
                      <a:pt x="3" y="4"/>
                      <a:pt x="3" y="6"/>
                      <a:pt x="6" y="5"/>
                    </a:cubicBezTo>
                    <a:cubicBezTo>
                      <a:pt x="6" y="5"/>
                      <a:pt x="6" y="4"/>
                      <a:pt x="6" y="3"/>
                    </a:cubicBezTo>
                    <a:cubicBezTo>
                      <a:pt x="6" y="2"/>
                      <a:pt x="3" y="4"/>
                      <a:pt x="4" y="2"/>
                    </a:cubicBezTo>
                    <a:cubicBezTo>
                      <a:pt x="4" y="1"/>
                      <a:pt x="5" y="2"/>
                      <a:pt x="5" y="2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218565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5" name="淘宝店chenying0907出品 30"/>
              <p:cNvSpPr/>
              <p:nvPr/>
            </p:nvSpPr>
            <p:spPr bwMode="auto">
              <a:xfrm>
                <a:off x="2971800" y="1584325"/>
                <a:ext cx="55563" cy="28575"/>
              </a:xfrm>
              <a:custGeom>
                <a:avLst/>
                <a:gdLst>
                  <a:gd name="T0" fmla="*/ 0 w 8"/>
                  <a:gd name="T1" fmla="*/ 1 h 4"/>
                  <a:gd name="T2" fmla="*/ 2 w 8"/>
                  <a:gd name="T3" fmla="*/ 0 h 4"/>
                  <a:gd name="T4" fmla="*/ 8 w 8"/>
                  <a:gd name="T5" fmla="*/ 2 h 4"/>
                  <a:gd name="T6" fmla="*/ 8 w 8"/>
                  <a:gd name="T7" fmla="*/ 4 h 4"/>
                  <a:gd name="T8" fmla="*/ 2 w 8"/>
                  <a:gd name="T9" fmla="*/ 2 h 4"/>
                  <a:gd name="T10" fmla="*/ 0 w 8"/>
                  <a:gd name="T11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4">
                    <a:moveTo>
                      <a:pt x="0" y="1"/>
                    </a:moveTo>
                    <a:cubicBezTo>
                      <a:pt x="0" y="0"/>
                      <a:pt x="2" y="0"/>
                      <a:pt x="2" y="0"/>
                    </a:cubicBezTo>
                    <a:cubicBezTo>
                      <a:pt x="4" y="0"/>
                      <a:pt x="7" y="1"/>
                      <a:pt x="8" y="2"/>
                    </a:cubicBezTo>
                    <a:cubicBezTo>
                      <a:pt x="8" y="3"/>
                      <a:pt x="8" y="3"/>
                      <a:pt x="8" y="4"/>
                    </a:cubicBezTo>
                    <a:cubicBezTo>
                      <a:pt x="5" y="4"/>
                      <a:pt x="4" y="3"/>
                      <a:pt x="2" y="2"/>
                    </a:cubicBezTo>
                    <a:cubicBezTo>
                      <a:pt x="1" y="1"/>
                      <a:pt x="1" y="0"/>
                      <a:pt x="0" y="1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218565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6" name="淘宝店chenying0907出品 32"/>
              <p:cNvSpPr/>
              <p:nvPr/>
            </p:nvSpPr>
            <p:spPr bwMode="auto">
              <a:xfrm>
                <a:off x="3381375" y="1668463"/>
                <a:ext cx="26988" cy="20638"/>
              </a:xfrm>
              <a:custGeom>
                <a:avLst/>
                <a:gdLst>
                  <a:gd name="T0" fmla="*/ 4 w 4"/>
                  <a:gd name="T1" fmla="*/ 2 h 3"/>
                  <a:gd name="T2" fmla="*/ 0 w 4"/>
                  <a:gd name="T3" fmla="*/ 1 h 3"/>
                  <a:gd name="T4" fmla="*/ 4 w 4"/>
                  <a:gd name="T5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3">
                    <a:moveTo>
                      <a:pt x="4" y="2"/>
                    </a:moveTo>
                    <a:cubicBezTo>
                      <a:pt x="2" y="3"/>
                      <a:pt x="2" y="0"/>
                      <a:pt x="0" y="1"/>
                    </a:cubicBezTo>
                    <a:cubicBezTo>
                      <a:pt x="1" y="0"/>
                      <a:pt x="4" y="0"/>
                      <a:pt x="4" y="2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218565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7" name="淘宝店chenying0907出品 33"/>
              <p:cNvSpPr/>
              <p:nvPr/>
            </p:nvSpPr>
            <p:spPr bwMode="auto">
              <a:xfrm>
                <a:off x="3359150" y="1689100"/>
                <a:ext cx="42863" cy="20638"/>
              </a:xfrm>
              <a:custGeom>
                <a:avLst/>
                <a:gdLst>
                  <a:gd name="T0" fmla="*/ 6 w 6"/>
                  <a:gd name="T1" fmla="*/ 2 h 3"/>
                  <a:gd name="T2" fmla="*/ 1 w 6"/>
                  <a:gd name="T3" fmla="*/ 2 h 3"/>
                  <a:gd name="T4" fmla="*/ 2 w 6"/>
                  <a:gd name="T5" fmla="*/ 0 h 3"/>
                  <a:gd name="T6" fmla="*/ 6 w 6"/>
                  <a:gd name="T7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3">
                    <a:moveTo>
                      <a:pt x="6" y="2"/>
                    </a:moveTo>
                    <a:cubicBezTo>
                      <a:pt x="6" y="3"/>
                      <a:pt x="1" y="3"/>
                      <a:pt x="1" y="2"/>
                    </a:cubicBezTo>
                    <a:cubicBezTo>
                      <a:pt x="0" y="0"/>
                      <a:pt x="3" y="1"/>
                      <a:pt x="2" y="0"/>
                    </a:cubicBezTo>
                    <a:cubicBezTo>
                      <a:pt x="3" y="1"/>
                      <a:pt x="5" y="1"/>
                      <a:pt x="6" y="2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218565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8" name="淘宝店chenying0907出品 35"/>
              <p:cNvSpPr/>
              <p:nvPr/>
            </p:nvSpPr>
            <p:spPr bwMode="auto">
              <a:xfrm>
                <a:off x="2554288" y="1716088"/>
                <a:ext cx="28575" cy="20638"/>
              </a:xfrm>
              <a:custGeom>
                <a:avLst/>
                <a:gdLst>
                  <a:gd name="T0" fmla="*/ 4 w 4"/>
                  <a:gd name="T1" fmla="*/ 2 h 3"/>
                  <a:gd name="T2" fmla="*/ 0 w 4"/>
                  <a:gd name="T3" fmla="*/ 3 h 3"/>
                  <a:gd name="T4" fmla="*/ 4 w 4"/>
                  <a:gd name="T5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3">
                    <a:moveTo>
                      <a:pt x="4" y="2"/>
                    </a:moveTo>
                    <a:cubicBezTo>
                      <a:pt x="2" y="2"/>
                      <a:pt x="1" y="3"/>
                      <a:pt x="0" y="3"/>
                    </a:cubicBezTo>
                    <a:cubicBezTo>
                      <a:pt x="0" y="2"/>
                      <a:pt x="4" y="0"/>
                      <a:pt x="4" y="2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218565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9" name="淘宝店chenying0907出品 36"/>
              <p:cNvSpPr/>
              <p:nvPr/>
            </p:nvSpPr>
            <p:spPr bwMode="auto">
              <a:xfrm>
                <a:off x="3019425" y="1730375"/>
                <a:ext cx="49213" cy="26988"/>
              </a:xfrm>
              <a:custGeom>
                <a:avLst/>
                <a:gdLst>
                  <a:gd name="T0" fmla="*/ 6 w 7"/>
                  <a:gd name="T1" fmla="*/ 1 h 4"/>
                  <a:gd name="T2" fmla="*/ 6 w 7"/>
                  <a:gd name="T3" fmla="*/ 4 h 4"/>
                  <a:gd name="T4" fmla="*/ 1 w 7"/>
                  <a:gd name="T5" fmla="*/ 3 h 4"/>
                  <a:gd name="T6" fmla="*/ 2 w 7"/>
                  <a:gd name="T7" fmla="*/ 1 h 4"/>
                  <a:gd name="T8" fmla="*/ 6 w 7"/>
                  <a:gd name="T9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4">
                    <a:moveTo>
                      <a:pt x="6" y="1"/>
                    </a:moveTo>
                    <a:cubicBezTo>
                      <a:pt x="6" y="2"/>
                      <a:pt x="7" y="4"/>
                      <a:pt x="6" y="4"/>
                    </a:cubicBezTo>
                    <a:cubicBezTo>
                      <a:pt x="4" y="4"/>
                      <a:pt x="1" y="4"/>
                      <a:pt x="1" y="3"/>
                    </a:cubicBezTo>
                    <a:cubicBezTo>
                      <a:pt x="0" y="1"/>
                      <a:pt x="2" y="3"/>
                      <a:pt x="2" y="1"/>
                    </a:cubicBezTo>
                    <a:cubicBezTo>
                      <a:pt x="3" y="0"/>
                      <a:pt x="5" y="2"/>
                      <a:pt x="6" y="1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218565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0" name="淘宝店chenying0907出品 37"/>
              <p:cNvSpPr/>
              <p:nvPr/>
            </p:nvSpPr>
            <p:spPr bwMode="auto">
              <a:xfrm>
                <a:off x="3005138" y="1812925"/>
                <a:ext cx="55563" cy="22225"/>
              </a:xfrm>
              <a:custGeom>
                <a:avLst/>
                <a:gdLst>
                  <a:gd name="T0" fmla="*/ 7 w 8"/>
                  <a:gd name="T1" fmla="*/ 1 h 3"/>
                  <a:gd name="T2" fmla="*/ 5 w 8"/>
                  <a:gd name="T3" fmla="*/ 2 h 3"/>
                  <a:gd name="T4" fmla="*/ 3 w 8"/>
                  <a:gd name="T5" fmla="*/ 3 h 3"/>
                  <a:gd name="T6" fmla="*/ 1 w 8"/>
                  <a:gd name="T7" fmla="*/ 2 h 3"/>
                  <a:gd name="T8" fmla="*/ 1 w 8"/>
                  <a:gd name="T9" fmla="*/ 1 h 3"/>
                  <a:gd name="T10" fmla="*/ 3 w 8"/>
                  <a:gd name="T11" fmla="*/ 0 h 3"/>
                  <a:gd name="T12" fmla="*/ 7 w 8"/>
                  <a:gd name="T13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3">
                    <a:moveTo>
                      <a:pt x="7" y="1"/>
                    </a:moveTo>
                    <a:cubicBezTo>
                      <a:pt x="8" y="3"/>
                      <a:pt x="6" y="2"/>
                      <a:pt x="5" y="2"/>
                    </a:cubicBezTo>
                    <a:cubicBezTo>
                      <a:pt x="5" y="2"/>
                      <a:pt x="3" y="3"/>
                      <a:pt x="3" y="3"/>
                    </a:cubicBezTo>
                    <a:cubicBezTo>
                      <a:pt x="2" y="2"/>
                      <a:pt x="1" y="3"/>
                      <a:pt x="1" y="2"/>
                    </a:cubicBezTo>
                    <a:cubicBezTo>
                      <a:pt x="0" y="1"/>
                      <a:pt x="3" y="1"/>
                      <a:pt x="1" y="1"/>
                    </a:cubicBezTo>
                    <a:cubicBezTo>
                      <a:pt x="1" y="0"/>
                      <a:pt x="3" y="0"/>
                      <a:pt x="3" y="0"/>
                    </a:cubicBezTo>
                    <a:cubicBezTo>
                      <a:pt x="4" y="0"/>
                      <a:pt x="6" y="0"/>
                      <a:pt x="7" y="1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218565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1" name="淘宝店chenying0907出品 38"/>
              <p:cNvSpPr/>
              <p:nvPr/>
            </p:nvSpPr>
            <p:spPr bwMode="auto">
              <a:xfrm>
                <a:off x="3005138" y="1847850"/>
                <a:ext cx="28575" cy="14288"/>
              </a:xfrm>
              <a:custGeom>
                <a:avLst/>
                <a:gdLst>
                  <a:gd name="T0" fmla="*/ 3 w 4"/>
                  <a:gd name="T1" fmla="*/ 2 h 2"/>
                  <a:gd name="T2" fmla="*/ 1 w 4"/>
                  <a:gd name="T3" fmla="*/ 2 h 2"/>
                  <a:gd name="T4" fmla="*/ 3 w 4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2">
                    <a:moveTo>
                      <a:pt x="3" y="2"/>
                    </a:moveTo>
                    <a:cubicBezTo>
                      <a:pt x="2" y="1"/>
                      <a:pt x="2" y="2"/>
                      <a:pt x="1" y="2"/>
                    </a:cubicBezTo>
                    <a:cubicBezTo>
                      <a:pt x="0" y="0"/>
                      <a:pt x="4" y="0"/>
                      <a:pt x="3" y="2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218565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2" name="淘宝店chenying0907出品 39"/>
              <p:cNvSpPr/>
              <p:nvPr/>
            </p:nvSpPr>
            <p:spPr bwMode="auto">
              <a:xfrm>
                <a:off x="2922588" y="1868488"/>
                <a:ext cx="26988" cy="14288"/>
              </a:xfrm>
              <a:custGeom>
                <a:avLst/>
                <a:gdLst>
                  <a:gd name="T0" fmla="*/ 4 w 4"/>
                  <a:gd name="T1" fmla="*/ 0 h 2"/>
                  <a:gd name="T2" fmla="*/ 4 w 4"/>
                  <a:gd name="T3" fmla="*/ 1 h 2"/>
                  <a:gd name="T4" fmla="*/ 2 w 4"/>
                  <a:gd name="T5" fmla="*/ 2 h 2"/>
                  <a:gd name="T6" fmla="*/ 0 w 4"/>
                  <a:gd name="T7" fmla="*/ 2 h 2"/>
                  <a:gd name="T8" fmla="*/ 4 w 4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2">
                    <a:moveTo>
                      <a:pt x="4" y="0"/>
                    </a:moveTo>
                    <a:cubicBezTo>
                      <a:pt x="3" y="1"/>
                      <a:pt x="4" y="1"/>
                      <a:pt x="4" y="1"/>
                    </a:cubicBezTo>
                    <a:cubicBezTo>
                      <a:pt x="4" y="2"/>
                      <a:pt x="2" y="1"/>
                      <a:pt x="2" y="2"/>
                    </a:cubicBezTo>
                    <a:cubicBezTo>
                      <a:pt x="1" y="2"/>
                      <a:pt x="2" y="2"/>
                      <a:pt x="0" y="2"/>
                    </a:cubicBezTo>
                    <a:cubicBezTo>
                      <a:pt x="1" y="1"/>
                      <a:pt x="1" y="0"/>
                      <a:pt x="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218565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3" name="淘宝店chenying0907出品 40"/>
              <p:cNvSpPr/>
              <p:nvPr/>
            </p:nvSpPr>
            <p:spPr bwMode="auto">
              <a:xfrm>
                <a:off x="2978150" y="1882775"/>
                <a:ext cx="14288" cy="20638"/>
              </a:xfrm>
              <a:custGeom>
                <a:avLst/>
                <a:gdLst>
                  <a:gd name="T0" fmla="*/ 0 w 2"/>
                  <a:gd name="T1" fmla="*/ 0 h 3"/>
                  <a:gd name="T2" fmla="*/ 1 w 2"/>
                  <a:gd name="T3" fmla="*/ 2 h 3"/>
                  <a:gd name="T4" fmla="*/ 0 w 2"/>
                  <a:gd name="T5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3">
                    <a:moveTo>
                      <a:pt x="0" y="0"/>
                    </a:moveTo>
                    <a:cubicBezTo>
                      <a:pt x="1" y="0"/>
                      <a:pt x="2" y="1"/>
                      <a:pt x="1" y="2"/>
                    </a:cubicBezTo>
                    <a:cubicBezTo>
                      <a:pt x="0" y="3"/>
                      <a:pt x="0" y="1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218565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4" name="淘宝店chenying0907出品 43"/>
              <p:cNvSpPr/>
              <p:nvPr/>
            </p:nvSpPr>
            <p:spPr bwMode="auto">
              <a:xfrm>
                <a:off x="2185988" y="2055813"/>
                <a:ext cx="22225" cy="42863"/>
              </a:xfrm>
              <a:custGeom>
                <a:avLst/>
                <a:gdLst>
                  <a:gd name="T0" fmla="*/ 1 w 3"/>
                  <a:gd name="T1" fmla="*/ 0 h 6"/>
                  <a:gd name="T2" fmla="*/ 3 w 3"/>
                  <a:gd name="T3" fmla="*/ 4 h 6"/>
                  <a:gd name="T4" fmla="*/ 1 w 3"/>
                  <a:gd name="T5" fmla="*/ 3 h 6"/>
                  <a:gd name="T6" fmla="*/ 1 w 3"/>
                  <a:gd name="T7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6">
                    <a:moveTo>
                      <a:pt x="1" y="0"/>
                    </a:moveTo>
                    <a:cubicBezTo>
                      <a:pt x="2" y="1"/>
                      <a:pt x="2" y="3"/>
                      <a:pt x="3" y="4"/>
                    </a:cubicBezTo>
                    <a:cubicBezTo>
                      <a:pt x="3" y="6"/>
                      <a:pt x="1" y="4"/>
                      <a:pt x="1" y="3"/>
                    </a:cubicBezTo>
                    <a:cubicBezTo>
                      <a:pt x="0" y="3"/>
                      <a:pt x="0" y="1"/>
                      <a:pt x="1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218565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5" name="淘宝店chenying0907出品 46"/>
              <p:cNvSpPr/>
              <p:nvPr/>
            </p:nvSpPr>
            <p:spPr bwMode="auto">
              <a:xfrm>
                <a:off x="3290888" y="2119313"/>
                <a:ext cx="111125" cy="96838"/>
              </a:xfrm>
              <a:custGeom>
                <a:avLst/>
                <a:gdLst>
                  <a:gd name="T0" fmla="*/ 7 w 16"/>
                  <a:gd name="T1" fmla="*/ 0 h 14"/>
                  <a:gd name="T2" fmla="*/ 9 w 16"/>
                  <a:gd name="T3" fmla="*/ 1 h 14"/>
                  <a:gd name="T4" fmla="*/ 8 w 16"/>
                  <a:gd name="T5" fmla="*/ 4 h 14"/>
                  <a:gd name="T6" fmla="*/ 10 w 16"/>
                  <a:gd name="T7" fmla="*/ 5 h 14"/>
                  <a:gd name="T8" fmla="*/ 13 w 16"/>
                  <a:gd name="T9" fmla="*/ 6 h 14"/>
                  <a:gd name="T10" fmla="*/ 13 w 16"/>
                  <a:gd name="T11" fmla="*/ 8 h 14"/>
                  <a:gd name="T12" fmla="*/ 15 w 16"/>
                  <a:gd name="T13" fmla="*/ 8 h 14"/>
                  <a:gd name="T14" fmla="*/ 16 w 16"/>
                  <a:gd name="T15" fmla="*/ 10 h 14"/>
                  <a:gd name="T16" fmla="*/ 15 w 16"/>
                  <a:gd name="T17" fmla="*/ 13 h 14"/>
                  <a:gd name="T18" fmla="*/ 14 w 16"/>
                  <a:gd name="T19" fmla="*/ 12 h 14"/>
                  <a:gd name="T20" fmla="*/ 11 w 16"/>
                  <a:gd name="T21" fmla="*/ 12 h 14"/>
                  <a:gd name="T22" fmla="*/ 9 w 16"/>
                  <a:gd name="T23" fmla="*/ 14 h 14"/>
                  <a:gd name="T24" fmla="*/ 8 w 16"/>
                  <a:gd name="T25" fmla="*/ 12 h 14"/>
                  <a:gd name="T26" fmla="*/ 6 w 16"/>
                  <a:gd name="T27" fmla="*/ 12 h 14"/>
                  <a:gd name="T28" fmla="*/ 4 w 16"/>
                  <a:gd name="T29" fmla="*/ 10 h 14"/>
                  <a:gd name="T30" fmla="*/ 0 w 16"/>
                  <a:gd name="T31" fmla="*/ 10 h 14"/>
                  <a:gd name="T32" fmla="*/ 1 w 16"/>
                  <a:gd name="T33" fmla="*/ 8 h 14"/>
                  <a:gd name="T34" fmla="*/ 3 w 16"/>
                  <a:gd name="T35" fmla="*/ 7 h 14"/>
                  <a:gd name="T36" fmla="*/ 4 w 16"/>
                  <a:gd name="T37" fmla="*/ 5 h 14"/>
                  <a:gd name="T38" fmla="*/ 4 w 16"/>
                  <a:gd name="T39" fmla="*/ 2 h 14"/>
                  <a:gd name="T40" fmla="*/ 5 w 16"/>
                  <a:gd name="T41" fmla="*/ 2 h 14"/>
                  <a:gd name="T42" fmla="*/ 5 w 16"/>
                  <a:gd name="T43" fmla="*/ 1 h 14"/>
                  <a:gd name="T44" fmla="*/ 7 w 16"/>
                  <a:gd name="T45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6" h="14">
                    <a:moveTo>
                      <a:pt x="7" y="0"/>
                    </a:moveTo>
                    <a:cubicBezTo>
                      <a:pt x="8" y="1"/>
                      <a:pt x="8" y="1"/>
                      <a:pt x="9" y="1"/>
                    </a:cubicBezTo>
                    <a:cubicBezTo>
                      <a:pt x="8" y="2"/>
                      <a:pt x="7" y="2"/>
                      <a:pt x="8" y="4"/>
                    </a:cubicBezTo>
                    <a:cubicBezTo>
                      <a:pt x="8" y="5"/>
                      <a:pt x="10" y="4"/>
                      <a:pt x="10" y="5"/>
                    </a:cubicBezTo>
                    <a:cubicBezTo>
                      <a:pt x="11" y="5"/>
                      <a:pt x="11" y="6"/>
                      <a:pt x="13" y="6"/>
                    </a:cubicBezTo>
                    <a:cubicBezTo>
                      <a:pt x="14" y="7"/>
                      <a:pt x="15" y="7"/>
                      <a:pt x="13" y="8"/>
                    </a:cubicBezTo>
                    <a:cubicBezTo>
                      <a:pt x="13" y="9"/>
                      <a:pt x="14" y="8"/>
                      <a:pt x="15" y="8"/>
                    </a:cubicBezTo>
                    <a:cubicBezTo>
                      <a:pt x="15" y="9"/>
                      <a:pt x="14" y="11"/>
                      <a:pt x="16" y="10"/>
                    </a:cubicBezTo>
                    <a:cubicBezTo>
                      <a:pt x="16" y="12"/>
                      <a:pt x="14" y="11"/>
                      <a:pt x="15" y="13"/>
                    </a:cubicBezTo>
                    <a:cubicBezTo>
                      <a:pt x="14" y="13"/>
                      <a:pt x="14" y="12"/>
                      <a:pt x="14" y="12"/>
                    </a:cubicBezTo>
                    <a:cubicBezTo>
                      <a:pt x="12" y="12"/>
                      <a:pt x="13" y="12"/>
                      <a:pt x="11" y="12"/>
                    </a:cubicBezTo>
                    <a:cubicBezTo>
                      <a:pt x="10" y="12"/>
                      <a:pt x="9" y="12"/>
                      <a:pt x="9" y="14"/>
                    </a:cubicBezTo>
                    <a:cubicBezTo>
                      <a:pt x="8" y="14"/>
                      <a:pt x="8" y="13"/>
                      <a:pt x="8" y="12"/>
                    </a:cubicBezTo>
                    <a:cubicBezTo>
                      <a:pt x="7" y="12"/>
                      <a:pt x="6" y="12"/>
                      <a:pt x="6" y="12"/>
                    </a:cubicBezTo>
                    <a:cubicBezTo>
                      <a:pt x="6" y="11"/>
                      <a:pt x="5" y="10"/>
                      <a:pt x="4" y="10"/>
                    </a:cubicBezTo>
                    <a:cubicBezTo>
                      <a:pt x="2" y="10"/>
                      <a:pt x="2" y="11"/>
                      <a:pt x="0" y="10"/>
                    </a:cubicBezTo>
                    <a:cubicBezTo>
                      <a:pt x="1" y="10"/>
                      <a:pt x="1" y="9"/>
                      <a:pt x="1" y="8"/>
                    </a:cubicBezTo>
                    <a:cubicBezTo>
                      <a:pt x="2" y="9"/>
                      <a:pt x="1" y="7"/>
                      <a:pt x="3" y="7"/>
                    </a:cubicBezTo>
                    <a:cubicBezTo>
                      <a:pt x="2" y="6"/>
                      <a:pt x="4" y="6"/>
                      <a:pt x="4" y="5"/>
                    </a:cubicBezTo>
                    <a:cubicBezTo>
                      <a:pt x="4" y="4"/>
                      <a:pt x="4" y="3"/>
                      <a:pt x="4" y="2"/>
                    </a:cubicBezTo>
                    <a:cubicBezTo>
                      <a:pt x="5" y="2"/>
                      <a:pt x="5" y="3"/>
                      <a:pt x="5" y="2"/>
                    </a:cubicBezTo>
                    <a:cubicBezTo>
                      <a:pt x="6" y="2"/>
                      <a:pt x="5" y="2"/>
                      <a:pt x="5" y="1"/>
                    </a:cubicBezTo>
                    <a:cubicBezTo>
                      <a:pt x="6" y="1"/>
                      <a:pt x="7" y="1"/>
                      <a:pt x="7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218565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6" name="淘宝店chenying0907出品 47"/>
              <p:cNvSpPr/>
              <p:nvPr/>
            </p:nvSpPr>
            <p:spPr bwMode="auto">
              <a:xfrm>
                <a:off x="3235325" y="2146300"/>
                <a:ext cx="20638" cy="28575"/>
              </a:xfrm>
              <a:custGeom>
                <a:avLst/>
                <a:gdLst>
                  <a:gd name="T0" fmla="*/ 0 w 3"/>
                  <a:gd name="T1" fmla="*/ 1 h 4"/>
                  <a:gd name="T2" fmla="*/ 3 w 3"/>
                  <a:gd name="T3" fmla="*/ 2 h 4"/>
                  <a:gd name="T4" fmla="*/ 0 w 3"/>
                  <a:gd name="T5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4">
                    <a:moveTo>
                      <a:pt x="0" y="1"/>
                    </a:moveTo>
                    <a:cubicBezTo>
                      <a:pt x="2" y="0"/>
                      <a:pt x="2" y="2"/>
                      <a:pt x="3" y="2"/>
                    </a:cubicBezTo>
                    <a:cubicBezTo>
                      <a:pt x="3" y="4"/>
                      <a:pt x="0" y="2"/>
                      <a:pt x="0" y="1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218565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7" name="淘宝店chenying0907出品 82"/>
              <p:cNvSpPr/>
              <p:nvPr/>
            </p:nvSpPr>
            <p:spPr bwMode="auto">
              <a:xfrm>
                <a:off x="3095625" y="1250950"/>
                <a:ext cx="909638" cy="681038"/>
              </a:xfrm>
              <a:custGeom>
                <a:avLst/>
                <a:gdLst>
                  <a:gd name="T0" fmla="*/ 93 w 131"/>
                  <a:gd name="T1" fmla="*/ 11 h 98"/>
                  <a:gd name="T2" fmla="*/ 98 w 131"/>
                  <a:gd name="T3" fmla="*/ 12 h 98"/>
                  <a:gd name="T4" fmla="*/ 106 w 131"/>
                  <a:gd name="T5" fmla="*/ 10 h 98"/>
                  <a:gd name="T6" fmla="*/ 110 w 131"/>
                  <a:gd name="T7" fmla="*/ 11 h 98"/>
                  <a:gd name="T8" fmla="*/ 109 w 131"/>
                  <a:gd name="T9" fmla="*/ 12 h 98"/>
                  <a:gd name="T10" fmla="*/ 123 w 131"/>
                  <a:gd name="T11" fmla="*/ 10 h 98"/>
                  <a:gd name="T12" fmla="*/ 131 w 131"/>
                  <a:gd name="T13" fmla="*/ 11 h 98"/>
                  <a:gd name="T14" fmla="*/ 121 w 131"/>
                  <a:gd name="T15" fmla="*/ 16 h 98"/>
                  <a:gd name="T16" fmla="*/ 118 w 131"/>
                  <a:gd name="T17" fmla="*/ 20 h 98"/>
                  <a:gd name="T18" fmla="*/ 113 w 131"/>
                  <a:gd name="T19" fmla="*/ 25 h 98"/>
                  <a:gd name="T20" fmla="*/ 115 w 131"/>
                  <a:gd name="T21" fmla="*/ 30 h 98"/>
                  <a:gd name="T22" fmla="*/ 111 w 131"/>
                  <a:gd name="T23" fmla="*/ 35 h 98"/>
                  <a:gd name="T24" fmla="*/ 115 w 131"/>
                  <a:gd name="T25" fmla="*/ 41 h 98"/>
                  <a:gd name="T26" fmla="*/ 112 w 131"/>
                  <a:gd name="T27" fmla="*/ 46 h 98"/>
                  <a:gd name="T28" fmla="*/ 108 w 131"/>
                  <a:gd name="T29" fmla="*/ 50 h 98"/>
                  <a:gd name="T30" fmla="*/ 113 w 131"/>
                  <a:gd name="T31" fmla="*/ 60 h 98"/>
                  <a:gd name="T32" fmla="*/ 105 w 131"/>
                  <a:gd name="T33" fmla="*/ 59 h 98"/>
                  <a:gd name="T34" fmla="*/ 104 w 131"/>
                  <a:gd name="T35" fmla="*/ 62 h 98"/>
                  <a:gd name="T36" fmla="*/ 101 w 131"/>
                  <a:gd name="T37" fmla="*/ 67 h 98"/>
                  <a:gd name="T38" fmla="*/ 92 w 131"/>
                  <a:gd name="T39" fmla="*/ 69 h 98"/>
                  <a:gd name="T40" fmla="*/ 88 w 131"/>
                  <a:gd name="T41" fmla="*/ 72 h 98"/>
                  <a:gd name="T42" fmla="*/ 85 w 131"/>
                  <a:gd name="T43" fmla="*/ 75 h 98"/>
                  <a:gd name="T44" fmla="*/ 73 w 131"/>
                  <a:gd name="T45" fmla="*/ 78 h 98"/>
                  <a:gd name="T46" fmla="*/ 70 w 131"/>
                  <a:gd name="T47" fmla="*/ 83 h 98"/>
                  <a:gd name="T48" fmla="*/ 67 w 131"/>
                  <a:gd name="T49" fmla="*/ 87 h 98"/>
                  <a:gd name="T50" fmla="*/ 66 w 131"/>
                  <a:gd name="T51" fmla="*/ 92 h 98"/>
                  <a:gd name="T52" fmla="*/ 59 w 131"/>
                  <a:gd name="T53" fmla="*/ 96 h 98"/>
                  <a:gd name="T54" fmla="*/ 52 w 131"/>
                  <a:gd name="T55" fmla="*/ 92 h 98"/>
                  <a:gd name="T56" fmla="*/ 47 w 131"/>
                  <a:gd name="T57" fmla="*/ 87 h 98"/>
                  <a:gd name="T58" fmla="*/ 45 w 131"/>
                  <a:gd name="T59" fmla="*/ 83 h 98"/>
                  <a:gd name="T60" fmla="*/ 43 w 131"/>
                  <a:gd name="T61" fmla="*/ 75 h 98"/>
                  <a:gd name="T62" fmla="*/ 44 w 131"/>
                  <a:gd name="T63" fmla="*/ 73 h 98"/>
                  <a:gd name="T64" fmla="*/ 47 w 131"/>
                  <a:gd name="T65" fmla="*/ 68 h 98"/>
                  <a:gd name="T66" fmla="*/ 45 w 131"/>
                  <a:gd name="T67" fmla="*/ 63 h 98"/>
                  <a:gd name="T68" fmla="*/ 46 w 131"/>
                  <a:gd name="T69" fmla="*/ 59 h 98"/>
                  <a:gd name="T70" fmla="*/ 41 w 131"/>
                  <a:gd name="T71" fmla="*/ 57 h 98"/>
                  <a:gd name="T72" fmla="*/ 37 w 131"/>
                  <a:gd name="T73" fmla="*/ 50 h 98"/>
                  <a:gd name="T74" fmla="*/ 33 w 131"/>
                  <a:gd name="T75" fmla="*/ 43 h 98"/>
                  <a:gd name="T76" fmla="*/ 24 w 131"/>
                  <a:gd name="T77" fmla="*/ 38 h 98"/>
                  <a:gd name="T78" fmla="*/ 11 w 131"/>
                  <a:gd name="T79" fmla="*/ 38 h 98"/>
                  <a:gd name="T80" fmla="*/ 11 w 131"/>
                  <a:gd name="T81" fmla="*/ 35 h 98"/>
                  <a:gd name="T82" fmla="*/ 5 w 131"/>
                  <a:gd name="T83" fmla="*/ 30 h 98"/>
                  <a:gd name="T84" fmla="*/ 8 w 131"/>
                  <a:gd name="T85" fmla="*/ 26 h 98"/>
                  <a:gd name="T86" fmla="*/ 14 w 131"/>
                  <a:gd name="T87" fmla="*/ 23 h 98"/>
                  <a:gd name="T88" fmla="*/ 15 w 131"/>
                  <a:gd name="T89" fmla="*/ 20 h 98"/>
                  <a:gd name="T90" fmla="*/ 14 w 131"/>
                  <a:gd name="T91" fmla="*/ 18 h 98"/>
                  <a:gd name="T92" fmla="*/ 19 w 131"/>
                  <a:gd name="T93" fmla="*/ 16 h 98"/>
                  <a:gd name="T94" fmla="*/ 24 w 131"/>
                  <a:gd name="T95" fmla="*/ 11 h 98"/>
                  <a:gd name="T96" fmla="*/ 40 w 131"/>
                  <a:gd name="T97" fmla="*/ 9 h 98"/>
                  <a:gd name="T98" fmla="*/ 47 w 131"/>
                  <a:gd name="T99" fmla="*/ 11 h 98"/>
                  <a:gd name="T100" fmla="*/ 54 w 131"/>
                  <a:gd name="T101" fmla="*/ 7 h 98"/>
                  <a:gd name="T102" fmla="*/ 61 w 131"/>
                  <a:gd name="T103" fmla="*/ 7 h 98"/>
                  <a:gd name="T104" fmla="*/ 63 w 131"/>
                  <a:gd name="T105" fmla="*/ 4 h 98"/>
                  <a:gd name="T106" fmla="*/ 75 w 131"/>
                  <a:gd name="T107" fmla="*/ 1 h 98"/>
                  <a:gd name="T108" fmla="*/ 92 w 131"/>
                  <a:gd name="T109" fmla="*/ 1 h 98"/>
                  <a:gd name="T110" fmla="*/ 105 w 131"/>
                  <a:gd name="T111" fmla="*/ 5 h 98"/>
                  <a:gd name="T112" fmla="*/ 109 w 131"/>
                  <a:gd name="T113" fmla="*/ 8 h 98"/>
                  <a:gd name="T114" fmla="*/ 91 w 131"/>
                  <a:gd name="T115" fmla="*/ 9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31" h="98">
                    <a:moveTo>
                      <a:pt x="88" y="10"/>
                    </a:moveTo>
                    <a:cubicBezTo>
                      <a:pt x="89" y="11"/>
                      <a:pt x="89" y="10"/>
                      <a:pt x="89" y="11"/>
                    </a:cubicBezTo>
                    <a:cubicBezTo>
                      <a:pt x="90" y="12"/>
                      <a:pt x="91" y="11"/>
                      <a:pt x="91" y="11"/>
                    </a:cubicBezTo>
                    <a:cubicBezTo>
                      <a:pt x="92" y="11"/>
                      <a:pt x="92" y="11"/>
                      <a:pt x="93" y="11"/>
                    </a:cubicBezTo>
                    <a:cubicBezTo>
                      <a:pt x="93" y="11"/>
                      <a:pt x="93" y="11"/>
                      <a:pt x="94" y="11"/>
                    </a:cubicBezTo>
                    <a:cubicBezTo>
                      <a:pt x="94" y="11"/>
                      <a:pt x="95" y="11"/>
                      <a:pt x="95" y="11"/>
                    </a:cubicBezTo>
                    <a:cubicBezTo>
                      <a:pt x="97" y="10"/>
                      <a:pt x="100" y="9"/>
                      <a:pt x="101" y="10"/>
                    </a:cubicBezTo>
                    <a:cubicBezTo>
                      <a:pt x="101" y="11"/>
                      <a:pt x="98" y="11"/>
                      <a:pt x="98" y="12"/>
                    </a:cubicBezTo>
                    <a:cubicBezTo>
                      <a:pt x="98" y="13"/>
                      <a:pt x="99" y="12"/>
                      <a:pt x="99" y="12"/>
                    </a:cubicBezTo>
                    <a:cubicBezTo>
                      <a:pt x="100" y="12"/>
                      <a:pt x="100" y="12"/>
                      <a:pt x="102" y="12"/>
                    </a:cubicBezTo>
                    <a:cubicBezTo>
                      <a:pt x="102" y="12"/>
                      <a:pt x="102" y="11"/>
                      <a:pt x="103" y="11"/>
                    </a:cubicBezTo>
                    <a:cubicBezTo>
                      <a:pt x="103" y="11"/>
                      <a:pt x="105" y="10"/>
                      <a:pt x="106" y="10"/>
                    </a:cubicBezTo>
                    <a:cubicBezTo>
                      <a:pt x="107" y="12"/>
                      <a:pt x="105" y="10"/>
                      <a:pt x="106" y="10"/>
                    </a:cubicBezTo>
                    <a:cubicBezTo>
                      <a:pt x="106" y="10"/>
                      <a:pt x="108" y="10"/>
                      <a:pt x="108" y="10"/>
                    </a:cubicBezTo>
                    <a:cubicBezTo>
                      <a:pt x="108" y="9"/>
                      <a:pt x="109" y="9"/>
                      <a:pt x="110" y="9"/>
                    </a:cubicBezTo>
                    <a:cubicBezTo>
                      <a:pt x="110" y="10"/>
                      <a:pt x="110" y="11"/>
                      <a:pt x="110" y="11"/>
                    </a:cubicBezTo>
                    <a:cubicBezTo>
                      <a:pt x="109" y="11"/>
                      <a:pt x="109" y="11"/>
                      <a:pt x="109" y="12"/>
                    </a:cubicBezTo>
                    <a:cubicBezTo>
                      <a:pt x="108" y="12"/>
                      <a:pt x="108" y="14"/>
                      <a:pt x="107" y="13"/>
                    </a:cubicBezTo>
                    <a:cubicBezTo>
                      <a:pt x="107" y="15"/>
                      <a:pt x="108" y="13"/>
                      <a:pt x="109" y="13"/>
                    </a:cubicBezTo>
                    <a:cubicBezTo>
                      <a:pt x="109" y="13"/>
                      <a:pt x="109" y="12"/>
                      <a:pt x="109" y="12"/>
                    </a:cubicBezTo>
                    <a:cubicBezTo>
                      <a:pt x="110" y="12"/>
                      <a:pt x="112" y="12"/>
                      <a:pt x="112" y="11"/>
                    </a:cubicBezTo>
                    <a:cubicBezTo>
                      <a:pt x="113" y="13"/>
                      <a:pt x="116" y="10"/>
                      <a:pt x="117" y="12"/>
                    </a:cubicBezTo>
                    <a:cubicBezTo>
                      <a:pt x="118" y="11"/>
                      <a:pt x="118" y="11"/>
                      <a:pt x="119" y="10"/>
                    </a:cubicBezTo>
                    <a:cubicBezTo>
                      <a:pt x="121" y="11"/>
                      <a:pt x="122" y="10"/>
                      <a:pt x="123" y="10"/>
                    </a:cubicBezTo>
                    <a:cubicBezTo>
                      <a:pt x="123" y="10"/>
                      <a:pt x="123" y="10"/>
                      <a:pt x="124" y="10"/>
                    </a:cubicBezTo>
                    <a:cubicBezTo>
                      <a:pt x="124" y="10"/>
                      <a:pt x="126" y="10"/>
                      <a:pt x="126" y="10"/>
                    </a:cubicBezTo>
                    <a:cubicBezTo>
                      <a:pt x="127" y="11"/>
                      <a:pt x="127" y="10"/>
                      <a:pt x="127" y="10"/>
                    </a:cubicBezTo>
                    <a:cubicBezTo>
                      <a:pt x="128" y="10"/>
                      <a:pt x="129" y="11"/>
                      <a:pt x="131" y="11"/>
                    </a:cubicBezTo>
                    <a:cubicBezTo>
                      <a:pt x="131" y="12"/>
                      <a:pt x="130" y="12"/>
                      <a:pt x="129" y="12"/>
                    </a:cubicBezTo>
                    <a:cubicBezTo>
                      <a:pt x="129" y="12"/>
                      <a:pt x="129" y="13"/>
                      <a:pt x="128" y="13"/>
                    </a:cubicBezTo>
                    <a:cubicBezTo>
                      <a:pt x="127" y="14"/>
                      <a:pt x="125" y="14"/>
                      <a:pt x="125" y="15"/>
                    </a:cubicBezTo>
                    <a:cubicBezTo>
                      <a:pt x="123" y="15"/>
                      <a:pt x="122" y="15"/>
                      <a:pt x="121" y="16"/>
                    </a:cubicBezTo>
                    <a:cubicBezTo>
                      <a:pt x="122" y="17"/>
                      <a:pt x="123" y="17"/>
                      <a:pt x="120" y="17"/>
                    </a:cubicBezTo>
                    <a:cubicBezTo>
                      <a:pt x="121" y="18"/>
                      <a:pt x="121" y="18"/>
                      <a:pt x="122" y="18"/>
                    </a:cubicBezTo>
                    <a:cubicBezTo>
                      <a:pt x="121" y="19"/>
                      <a:pt x="119" y="19"/>
                      <a:pt x="118" y="21"/>
                    </a:cubicBezTo>
                    <a:cubicBezTo>
                      <a:pt x="117" y="21"/>
                      <a:pt x="119" y="20"/>
                      <a:pt x="118" y="20"/>
                    </a:cubicBezTo>
                    <a:cubicBezTo>
                      <a:pt x="118" y="20"/>
                      <a:pt x="117" y="21"/>
                      <a:pt x="116" y="21"/>
                    </a:cubicBezTo>
                    <a:cubicBezTo>
                      <a:pt x="116" y="21"/>
                      <a:pt x="116" y="21"/>
                      <a:pt x="117" y="21"/>
                    </a:cubicBezTo>
                    <a:cubicBezTo>
                      <a:pt x="115" y="22"/>
                      <a:pt x="116" y="22"/>
                      <a:pt x="116" y="24"/>
                    </a:cubicBezTo>
                    <a:cubicBezTo>
                      <a:pt x="116" y="25"/>
                      <a:pt x="114" y="25"/>
                      <a:pt x="113" y="25"/>
                    </a:cubicBezTo>
                    <a:cubicBezTo>
                      <a:pt x="113" y="25"/>
                      <a:pt x="114" y="26"/>
                      <a:pt x="113" y="27"/>
                    </a:cubicBezTo>
                    <a:cubicBezTo>
                      <a:pt x="113" y="27"/>
                      <a:pt x="112" y="27"/>
                      <a:pt x="111" y="27"/>
                    </a:cubicBezTo>
                    <a:cubicBezTo>
                      <a:pt x="112" y="28"/>
                      <a:pt x="112" y="28"/>
                      <a:pt x="112" y="29"/>
                    </a:cubicBezTo>
                    <a:cubicBezTo>
                      <a:pt x="113" y="30"/>
                      <a:pt x="114" y="29"/>
                      <a:pt x="115" y="30"/>
                    </a:cubicBezTo>
                    <a:cubicBezTo>
                      <a:pt x="115" y="30"/>
                      <a:pt x="114" y="31"/>
                      <a:pt x="115" y="31"/>
                    </a:cubicBezTo>
                    <a:cubicBezTo>
                      <a:pt x="115" y="31"/>
                      <a:pt x="116" y="31"/>
                      <a:pt x="116" y="31"/>
                    </a:cubicBezTo>
                    <a:cubicBezTo>
                      <a:pt x="116" y="32"/>
                      <a:pt x="117" y="33"/>
                      <a:pt x="117" y="34"/>
                    </a:cubicBezTo>
                    <a:cubicBezTo>
                      <a:pt x="115" y="34"/>
                      <a:pt x="113" y="34"/>
                      <a:pt x="111" y="35"/>
                    </a:cubicBezTo>
                    <a:cubicBezTo>
                      <a:pt x="113" y="36"/>
                      <a:pt x="114" y="38"/>
                      <a:pt x="117" y="37"/>
                    </a:cubicBezTo>
                    <a:cubicBezTo>
                      <a:pt x="116" y="38"/>
                      <a:pt x="117" y="38"/>
                      <a:pt x="118" y="38"/>
                    </a:cubicBezTo>
                    <a:cubicBezTo>
                      <a:pt x="118" y="40"/>
                      <a:pt x="117" y="39"/>
                      <a:pt x="117" y="40"/>
                    </a:cubicBezTo>
                    <a:cubicBezTo>
                      <a:pt x="117" y="41"/>
                      <a:pt x="116" y="41"/>
                      <a:pt x="115" y="41"/>
                    </a:cubicBezTo>
                    <a:cubicBezTo>
                      <a:pt x="115" y="43"/>
                      <a:pt x="117" y="42"/>
                      <a:pt x="117" y="44"/>
                    </a:cubicBezTo>
                    <a:cubicBezTo>
                      <a:pt x="116" y="44"/>
                      <a:pt x="116" y="44"/>
                      <a:pt x="116" y="44"/>
                    </a:cubicBezTo>
                    <a:cubicBezTo>
                      <a:pt x="116" y="46"/>
                      <a:pt x="114" y="44"/>
                      <a:pt x="113" y="44"/>
                    </a:cubicBezTo>
                    <a:cubicBezTo>
                      <a:pt x="112" y="44"/>
                      <a:pt x="113" y="46"/>
                      <a:pt x="112" y="46"/>
                    </a:cubicBezTo>
                    <a:cubicBezTo>
                      <a:pt x="112" y="47"/>
                      <a:pt x="112" y="47"/>
                      <a:pt x="113" y="47"/>
                    </a:cubicBezTo>
                    <a:cubicBezTo>
                      <a:pt x="113" y="48"/>
                      <a:pt x="112" y="48"/>
                      <a:pt x="111" y="48"/>
                    </a:cubicBezTo>
                    <a:cubicBezTo>
                      <a:pt x="109" y="48"/>
                      <a:pt x="108" y="49"/>
                      <a:pt x="107" y="50"/>
                    </a:cubicBezTo>
                    <a:cubicBezTo>
                      <a:pt x="107" y="50"/>
                      <a:pt x="108" y="50"/>
                      <a:pt x="108" y="50"/>
                    </a:cubicBezTo>
                    <a:cubicBezTo>
                      <a:pt x="109" y="50"/>
                      <a:pt x="109" y="52"/>
                      <a:pt x="110" y="52"/>
                    </a:cubicBezTo>
                    <a:cubicBezTo>
                      <a:pt x="111" y="53"/>
                      <a:pt x="109" y="53"/>
                      <a:pt x="109" y="53"/>
                    </a:cubicBezTo>
                    <a:cubicBezTo>
                      <a:pt x="109" y="54"/>
                      <a:pt x="110" y="56"/>
                      <a:pt x="109" y="56"/>
                    </a:cubicBezTo>
                    <a:cubicBezTo>
                      <a:pt x="109" y="58"/>
                      <a:pt x="113" y="57"/>
                      <a:pt x="113" y="60"/>
                    </a:cubicBezTo>
                    <a:cubicBezTo>
                      <a:pt x="113" y="60"/>
                      <a:pt x="111" y="60"/>
                      <a:pt x="111" y="59"/>
                    </a:cubicBezTo>
                    <a:cubicBezTo>
                      <a:pt x="111" y="59"/>
                      <a:pt x="111" y="60"/>
                      <a:pt x="111" y="60"/>
                    </a:cubicBezTo>
                    <a:cubicBezTo>
                      <a:pt x="110" y="61"/>
                      <a:pt x="109" y="61"/>
                      <a:pt x="107" y="61"/>
                    </a:cubicBezTo>
                    <a:cubicBezTo>
                      <a:pt x="107" y="59"/>
                      <a:pt x="104" y="61"/>
                      <a:pt x="105" y="59"/>
                    </a:cubicBezTo>
                    <a:cubicBezTo>
                      <a:pt x="103" y="58"/>
                      <a:pt x="103" y="60"/>
                      <a:pt x="102" y="59"/>
                    </a:cubicBezTo>
                    <a:cubicBezTo>
                      <a:pt x="102" y="60"/>
                      <a:pt x="102" y="60"/>
                      <a:pt x="101" y="60"/>
                    </a:cubicBezTo>
                    <a:cubicBezTo>
                      <a:pt x="101" y="61"/>
                      <a:pt x="104" y="61"/>
                      <a:pt x="102" y="61"/>
                    </a:cubicBezTo>
                    <a:cubicBezTo>
                      <a:pt x="102" y="62"/>
                      <a:pt x="103" y="62"/>
                      <a:pt x="104" y="62"/>
                    </a:cubicBezTo>
                    <a:cubicBezTo>
                      <a:pt x="106" y="62"/>
                      <a:pt x="107" y="63"/>
                      <a:pt x="109" y="62"/>
                    </a:cubicBezTo>
                    <a:cubicBezTo>
                      <a:pt x="108" y="64"/>
                      <a:pt x="106" y="65"/>
                      <a:pt x="105" y="67"/>
                    </a:cubicBezTo>
                    <a:cubicBezTo>
                      <a:pt x="104" y="66"/>
                      <a:pt x="103" y="67"/>
                      <a:pt x="102" y="67"/>
                    </a:cubicBezTo>
                    <a:cubicBezTo>
                      <a:pt x="102" y="67"/>
                      <a:pt x="101" y="67"/>
                      <a:pt x="101" y="67"/>
                    </a:cubicBezTo>
                    <a:cubicBezTo>
                      <a:pt x="100" y="68"/>
                      <a:pt x="100" y="67"/>
                      <a:pt x="100" y="67"/>
                    </a:cubicBezTo>
                    <a:cubicBezTo>
                      <a:pt x="98" y="67"/>
                      <a:pt x="97" y="68"/>
                      <a:pt x="95" y="68"/>
                    </a:cubicBezTo>
                    <a:cubicBezTo>
                      <a:pt x="94" y="68"/>
                      <a:pt x="95" y="69"/>
                      <a:pt x="95" y="69"/>
                    </a:cubicBezTo>
                    <a:cubicBezTo>
                      <a:pt x="94" y="70"/>
                      <a:pt x="94" y="69"/>
                      <a:pt x="92" y="69"/>
                    </a:cubicBezTo>
                    <a:cubicBezTo>
                      <a:pt x="92" y="70"/>
                      <a:pt x="93" y="70"/>
                      <a:pt x="93" y="70"/>
                    </a:cubicBezTo>
                    <a:cubicBezTo>
                      <a:pt x="93" y="71"/>
                      <a:pt x="89" y="71"/>
                      <a:pt x="90" y="69"/>
                    </a:cubicBezTo>
                    <a:cubicBezTo>
                      <a:pt x="90" y="70"/>
                      <a:pt x="88" y="70"/>
                      <a:pt x="88" y="70"/>
                    </a:cubicBezTo>
                    <a:cubicBezTo>
                      <a:pt x="88" y="70"/>
                      <a:pt x="88" y="72"/>
                      <a:pt x="88" y="72"/>
                    </a:cubicBezTo>
                    <a:cubicBezTo>
                      <a:pt x="88" y="72"/>
                      <a:pt x="86" y="71"/>
                      <a:pt x="86" y="72"/>
                    </a:cubicBezTo>
                    <a:cubicBezTo>
                      <a:pt x="86" y="72"/>
                      <a:pt x="87" y="73"/>
                      <a:pt x="87" y="74"/>
                    </a:cubicBezTo>
                    <a:cubicBezTo>
                      <a:pt x="86" y="74"/>
                      <a:pt x="86" y="74"/>
                      <a:pt x="85" y="74"/>
                    </a:cubicBezTo>
                    <a:cubicBezTo>
                      <a:pt x="85" y="75"/>
                      <a:pt x="85" y="75"/>
                      <a:pt x="85" y="75"/>
                    </a:cubicBezTo>
                    <a:cubicBezTo>
                      <a:pt x="85" y="75"/>
                      <a:pt x="84" y="75"/>
                      <a:pt x="84" y="75"/>
                    </a:cubicBezTo>
                    <a:cubicBezTo>
                      <a:pt x="83" y="75"/>
                      <a:pt x="84" y="76"/>
                      <a:pt x="84" y="76"/>
                    </a:cubicBezTo>
                    <a:cubicBezTo>
                      <a:pt x="83" y="77"/>
                      <a:pt x="81" y="76"/>
                      <a:pt x="81" y="78"/>
                    </a:cubicBezTo>
                    <a:cubicBezTo>
                      <a:pt x="79" y="78"/>
                      <a:pt x="76" y="79"/>
                      <a:pt x="73" y="78"/>
                    </a:cubicBezTo>
                    <a:cubicBezTo>
                      <a:pt x="72" y="79"/>
                      <a:pt x="72" y="82"/>
                      <a:pt x="70" y="81"/>
                    </a:cubicBezTo>
                    <a:cubicBezTo>
                      <a:pt x="70" y="81"/>
                      <a:pt x="71" y="81"/>
                      <a:pt x="71" y="82"/>
                    </a:cubicBezTo>
                    <a:cubicBezTo>
                      <a:pt x="71" y="82"/>
                      <a:pt x="70" y="82"/>
                      <a:pt x="70" y="82"/>
                    </a:cubicBezTo>
                    <a:cubicBezTo>
                      <a:pt x="70" y="82"/>
                      <a:pt x="70" y="83"/>
                      <a:pt x="70" y="83"/>
                    </a:cubicBezTo>
                    <a:cubicBezTo>
                      <a:pt x="70" y="83"/>
                      <a:pt x="70" y="83"/>
                      <a:pt x="70" y="84"/>
                    </a:cubicBezTo>
                    <a:cubicBezTo>
                      <a:pt x="70" y="84"/>
                      <a:pt x="68" y="86"/>
                      <a:pt x="69" y="86"/>
                    </a:cubicBezTo>
                    <a:cubicBezTo>
                      <a:pt x="69" y="87"/>
                      <a:pt x="68" y="86"/>
                      <a:pt x="68" y="86"/>
                    </a:cubicBezTo>
                    <a:cubicBezTo>
                      <a:pt x="68" y="87"/>
                      <a:pt x="67" y="87"/>
                      <a:pt x="67" y="87"/>
                    </a:cubicBezTo>
                    <a:cubicBezTo>
                      <a:pt x="67" y="88"/>
                      <a:pt x="67" y="88"/>
                      <a:pt x="67" y="89"/>
                    </a:cubicBezTo>
                    <a:cubicBezTo>
                      <a:pt x="66" y="89"/>
                      <a:pt x="67" y="90"/>
                      <a:pt x="67" y="91"/>
                    </a:cubicBezTo>
                    <a:cubicBezTo>
                      <a:pt x="67" y="91"/>
                      <a:pt x="66" y="91"/>
                      <a:pt x="65" y="91"/>
                    </a:cubicBezTo>
                    <a:cubicBezTo>
                      <a:pt x="65" y="91"/>
                      <a:pt x="66" y="91"/>
                      <a:pt x="66" y="92"/>
                    </a:cubicBezTo>
                    <a:cubicBezTo>
                      <a:pt x="66" y="93"/>
                      <a:pt x="66" y="93"/>
                      <a:pt x="65" y="93"/>
                    </a:cubicBezTo>
                    <a:cubicBezTo>
                      <a:pt x="65" y="94"/>
                      <a:pt x="66" y="95"/>
                      <a:pt x="66" y="94"/>
                    </a:cubicBezTo>
                    <a:cubicBezTo>
                      <a:pt x="65" y="96"/>
                      <a:pt x="64" y="97"/>
                      <a:pt x="63" y="98"/>
                    </a:cubicBezTo>
                    <a:cubicBezTo>
                      <a:pt x="61" y="98"/>
                      <a:pt x="60" y="97"/>
                      <a:pt x="59" y="96"/>
                    </a:cubicBezTo>
                    <a:cubicBezTo>
                      <a:pt x="57" y="98"/>
                      <a:pt x="55" y="95"/>
                      <a:pt x="55" y="95"/>
                    </a:cubicBezTo>
                    <a:cubicBezTo>
                      <a:pt x="54" y="95"/>
                      <a:pt x="54" y="96"/>
                      <a:pt x="54" y="96"/>
                    </a:cubicBezTo>
                    <a:cubicBezTo>
                      <a:pt x="54" y="96"/>
                      <a:pt x="54" y="95"/>
                      <a:pt x="53" y="94"/>
                    </a:cubicBezTo>
                    <a:cubicBezTo>
                      <a:pt x="53" y="94"/>
                      <a:pt x="51" y="94"/>
                      <a:pt x="52" y="92"/>
                    </a:cubicBezTo>
                    <a:cubicBezTo>
                      <a:pt x="51" y="92"/>
                      <a:pt x="50" y="91"/>
                      <a:pt x="49" y="91"/>
                    </a:cubicBezTo>
                    <a:cubicBezTo>
                      <a:pt x="50" y="90"/>
                      <a:pt x="50" y="90"/>
                      <a:pt x="51" y="90"/>
                    </a:cubicBezTo>
                    <a:cubicBezTo>
                      <a:pt x="50" y="89"/>
                      <a:pt x="49" y="89"/>
                      <a:pt x="48" y="89"/>
                    </a:cubicBezTo>
                    <a:cubicBezTo>
                      <a:pt x="48" y="88"/>
                      <a:pt x="48" y="87"/>
                      <a:pt x="47" y="87"/>
                    </a:cubicBezTo>
                    <a:cubicBezTo>
                      <a:pt x="46" y="88"/>
                      <a:pt x="47" y="86"/>
                      <a:pt x="47" y="86"/>
                    </a:cubicBezTo>
                    <a:cubicBezTo>
                      <a:pt x="47" y="86"/>
                      <a:pt x="47" y="86"/>
                      <a:pt x="46" y="86"/>
                    </a:cubicBezTo>
                    <a:cubicBezTo>
                      <a:pt x="46" y="85"/>
                      <a:pt x="47" y="84"/>
                      <a:pt x="46" y="84"/>
                    </a:cubicBezTo>
                    <a:cubicBezTo>
                      <a:pt x="45" y="84"/>
                      <a:pt x="46" y="82"/>
                      <a:pt x="45" y="83"/>
                    </a:cubicBezTo>
                    <a:cubicBezTo>
                      <a:pt x="44" y="83"/>
                      <a:pt x="44" y="82"/>
                      <a:pt x="43" y="82"/>
                    </a:cubicBezTo>
                    <a:cubicBezTo>
                      <a:pt x="43" y="81"/>
                      <a:pt x="44" y="81"/>
                      <a:pt x="44" y="81"/>
                    </a:cubicBezTo>
                    <a:cubicBezTo>
                      <a:pt x="44" y="80"/>
                      <a:pt x="43" y="80"/>
                      <a:pt x="42" y="80"/>
                    </a:cubicBezTo>
                    <a:cubicBezTo>
                      <a:pt x="42" y="78"/>
                      <a:pt x="42" y="77"/>
                      <a:pt x="43" y="75"/>
                    </a:cubicBezTo>
                    <a:cubicBezTo>
                      <a:pt x="41" y="74"/>
                      <a:pt x="44" y="74"/>
                      <a:pt x="41" y="74"/>
                    </a:cubicBezTo>
                    <a:cubicBezTo>
                      <a:pt x="41" y="73"/>
                      <a:pt x="42" y="73"/>
                      <a:pt x="43" y="73"/>
                    </a:cubicBezTo>
                    <a:cubicBezTo>
                      <a:pt x="43" y="73"/>
                      <a:pt x="42" y="72"/>
                      <a:pt x="43" y="72"/>
                    </a:cubicBezTo>
                    <a:cubicBezTo>
                      <a:pt x="43" y="72"/>
                      <a:pt x="43" y="73"/>
                      <a:pt x="44" y="73"/>
                    </a:cubicBezTo>
                    <a:cubicBezTo>
                      <a:pt x="44" y="69"/>
                      <a:pt x="44" y="69"/>
                      <a:pt x="44" y="69"/>
                    </a:cubicBezTo>
                    <a:cubicBezTo>
                      <a:pt x="45" y="69"/>
                      <a:pt x="45" y="69"/>
                      <a:pt x="45" y="68"/>
                    </a:cubicBezTo>
                    <a:cubicBezTo>
                      <a:pt x="46" y="68"/>
                      <a:pt x="46" y="69"/>
                      <a:pt x="46" y="69"/>
                    </a:cubicBezTo>
                    <a:cubicBezTo>
                      <a:pt x="46" y="69"/>
                      <a:pt x="46" y="68"/>
                      <a:pt x="47" y="68"/>
                    </a:cubicBezTo>
                    <a:cubicBezTo>
                      <a:pt x="48" y="68"/>
                      <a:pt x="47" y="67"/>
                      <a:pt x="47" y="67"/>
                    </a:cubicBezTo>
                    <a:cubicBezTo>
                      <a:pt x="47" y="67"/>
                      <a:pt x="48" y="67"/>
                      <a:pt x="48" y="66"/>
                    </a:cubicBezTo>
                    <a:cubicBezTo>
                      <a:pt x="49" y="65"/>
                      <a:pt x="47" y="65"/>
                      <a:pt x="48" y="63"/>
                    </a:cubicBezTo>
                    <a:cubicBezTo>
                      <a:pt x="46" y="65"/>
                      <a:pt x="49" y="62"/>
                      <a:pt x="45" y="63"/>
                    </a:cubicBezTo>
                    <a:cubicBezTo>
                      <a:pt x="45" y="61"/>
                      <a:pt x="47" y="61"/>
                      <a:pt x="48" y="61"/>
                    </a:cubicBezTo>
                    <a:cubicBezTo>
                      <a:pt x="48" y="61"/>
                      <a:pt x="47" y="61"/>
                      <a:pt x="47" y="60"/>
                    </a:cubicBezTo>
                    <a:cubicBezTo>
                      <a:pt x="47" y="60"/>
                      <a:pt x="47" y="60"/>
                      <a:pt x="46" y="60"/>
                    </a:cubicBezTo>
                    <a:cubicBezTo>
                      <a:pt x="46" y="60"/>
                      <a:pt x="46" y="59"/>
                      <a:pt x="46" y="59"/>
                    </a:cubicBezTo>
                    <a:cubicBezTo>
                      <a:pt x="46" y="58"/>
                      <a:pt x="45" y="58"/>
                      <a:pt x="45" y="58"/>
                    </a:cubicBezTo>
                    <a:cubicBezTo>
                      <a:pt x="44" y="58"/>
                      <a:pt x="44" y="56"/>
                      <a:pt x="43" y="55"/>
                    </a:cubicBezTo>
                    <a:cubicBezTo>
                      <a:pt x="42" y="56"/>
                      <a:pt x="42" y="57"/>
                      <a:pt x="41" y="55"/>
                    </a:cubicBezTo>
                    <a:cubicBezTo>
                      <a:pt x="41" y="56"/>
                      <a:pt x="41" y="56"/>
                      <a:pt x="41" y="57"/>
                    </a:cubicBezTo>
                    <a:cubicBezTo>
                      <a:pt x="38" y="57"/>
                      <a:pt x="38" y="57"/>
                      <a:pt x="38" y="57"/>
                    </a:cubicBezTo>
                    <a:cubicBezTo>
                      <a:pt x="37" y="55"/>
                      <a:pt x="38" y="53"/>
                      <a:pt x="38" y="51"/>
                    </a:cubicBezTo>
                    <a:cubicBezTo>
                      <a:pt x="38" y="50"/>
                      <a:pt x="38" y="50"/>
                      <a:pt x="38" y="49"/>
                    </a:cubicBezTo>
                    <a:cubicBezTo>
                      <a:pt x="37" y="49"/>
                      <a:pt x="37" y="50"/>
                      <a:pt x="37" y="50"/>
                    </a:cubicBezTo>
                    <a:cubicBezTo>
                      <a:pt x="36" y="50"/>
                      <a:pt x="38" y="47"/>
                      <a:pt x="36" y="48"/>
                    </a:cubicBezTo>
                    <a:cubicBezTo>
                      <a:pt x="36" y="47"/>
                      <a:pt x="36" y="47"/>
                      <a:pt x="36" y="46"/>
                    </a:cubicBezTo>
                    <a:cubicBezTo>
                      <a:pt x="36" y="45"/>
                      <a:pt x="35" y="45"/>
                      <a:pt x="34" y="45"/>
                    </a:cubicBezTo>
                    <a:cubicBezTo>
                      <a:pt x="34" y="44"/>
                      <a:pt x="34" y="43"/>
                      <a:pt x="33" y="43"/>
                    </a:cubicBezTo>
                    <a:cubicBezTo>
                      <a:pt x="33" y="42"/>
                      <a:pt x="32" y="42"/>
                      <a:pt x="32" y="41"/>
                    </a:cubicBezTo>
                    <a:cubicBezTo>
                      <a:pt x="32" y="41"/>
                      <a:pt x="31" y="40"/>
                      <a:pt x="31" y="40"/>
                    </a:cubicBezTo>
                    <a:cubicBezTo>
                      <a:pt x="31" y="40"/>
                      <a:pt x="30" y="40"/>
                      <a:pt x="30" y="40"/>
                    </a:cubicBezTo>
                    <a:cubicBezTo>
                      <a:pt x="29" y="39"/>
                      <a:pt x="25" y="40"/>
                      <a:pt x="24" y="38"/>
                    </a:cubicBezTo>
                    <a:cubicBezTo>
                      <a:pt x="22" y="39"/>
                      <a:pt x="17" y="37"/>
                      <a:pt x="16" y="38"/>
                    </a:cubicBezTo>
                    <a:cubicBezTo>
                      <a:pt x="16" y="39"/>
                      <a:pt x="16" y="38"/>
                      <a:pt x="15" y="38"/>
                    </a:cubicBezTo>
                    <a:cubicBezTo>
                      <a:pt x="13" y="38"/>
                      <a:pt x="12" y="39"/>
                      <a:pt x="11" y="39"/>
                    </a:cubicBezTo>
                    <a:cubicBezTo>
                      <a:pt x="11" y="39"/>
                      <a:pt x="11" y="38"/>
                      <a:pt x="11" y="38"/>
                    </a:cubicBezTo>
                    <a:cubicBezTo>
                      <a:pt x="10" y="38"/>
                      <a:pt x="9" y="38"/>
                      <a:pt x="9" y="38"/>
                    </a:cubicBezTo>
                    <a:cubicBezTo>
                      <a:pt x="9" y="37"/>
                      <a:pt x="9" y="37"/>
                      <a:pt x="8" y="37"/>
                    </a:cubicBezTo>
                    <a:cubicBezTo>
                      <a:pt x="8" y="36"/>
                      <a:pt x="9" y="37"/>
                      <a:pt x="9" y="36"/>
                    </a:cubicBezTo>
                    <a:cubicBezTo>
                      <a:pt x="10" y="36"/>
                      <a:pt x="8" y="35"/>
                      <a:pt x="11" y="35"/>
                    </a:cubicBezTo>
                    <a:cubicBezTo>
                      <a:pt x="10" y="34"/>
                      <a:pt x="6" y="35"/>
                      <a:pt x="5" y="34"/>
                    </a:cubicBezTo>
                    <a:cubicBezTo>
                      <a:pt x="6" y="31"/>
                      <a:pt x="9" y="34"/>
                      <a:pt x="11" y="32"/>
                    </a:cubicBezTo>
                    <a:cubicBezTo>
                      <a:pt x="10" y="31"/>
                      <a:pt x="6" y="32"/>
                      <a:pt x="5" y="32"/>
                    </a:cubicBezTo>
                    <a:cubicBezTo>
                      <a:pt x="5" y="31"/>
                      <a:pt x="5" y="31"/>
                      <a:pt x="5" y="30"/>
                    </a:cubicBezTo>
                    <a:cubicBezTo>
                      <a:pt x="5" y="30"/>
                      <a:pt x="5" y="31"/>
                      <a:pt x="5" y="31"/>
                    </a:cubicBezTo>
                    <a:cubicBezTo>
                      <a:pt x="4" y="31"/>
                      <a:pt x="4" y="30"/>
                      <a:pt x="4" y="30"/>
                    </a:cubicBezTo>
                    <a:cubicBezTo>
                      <a:pt x="2" y="30"/>
                      <a:pt x="1" y="29"/>
                      <a:pt x="0" y="29"/>
                    </a:cubicBezTo>
                    <a:cubicBezTo>
                      <a:pt x="1" y="25"/>
                      <a:pt x="5" y="26"/>
                      <a:pt x="8" y="26"/>
                    </a:cubicBezTo>
                    <a:cubicBezTo>
                      <a:pt x="9" y="25"/>
                      <a:pt x="8" y="26"/>
                      <a:pt x="9" y="25"/>
                    </a:cubicBezTo>
                    <a:cubicBezTo>
                      <a:pt x="9" y="25"/>
                      <a:pt x="10" y="24"/>
                      <a:pt x="9" y="25"/>
                    </a:cubicBezTo>
                    <a:cubicBezTo>
                      <a:pt x="11" y="24"/>
                      <a:pt x="13" y="24"/>
                      <a:pt x="14" y="24"/>
                    </a:cubicBezTo>
                    <a:cubicBezTo>
                      <a:pt x="14" y="24"/>
                      <a:pt x="14" y="23"/>
                      <a:pt x="14" y="23"/>
                    </a:cubicBezTo>
                    <a:cubicBezTo>
                      <a:pt x="15" y="23"/>
                      <a:pt x="15" y="23"/>
                      <a:pt x="16" y="22"/>
                    </a:cubicBezTo>
                    <a:cubicBezTo>
                      <a:pt x="16" y="22"/>
                      <a:pt x="17" y="21"/>
                      <a:pt x="17" y="21"/>
                    </a:cubicBezTo>
                    <a:cubicBezTo>
                      <a:pt x="18" y="19"/>
                      <a:pt x="16" y="20"/>
                      <a:pt x="16" y="19"/>
                    </a:cubicBezTo>
                    <a:cubicBezTo>
                      <a:pt x="15" y="18"/>
                      <a:pt x="16" y="20"/>
                      <a:pt x="15" y="20"/>
                    </a:cubicBezTo>
                    <a:cubicBezTo>
                      <a:pt x="15" y="20"/>
                      <a:pt x="13" y="19"/>
                      <a:pt x="11" y="19"/>
                    </a:cubicBezTo>
                    <a:cubicBezTo>
                      <a:pt x="10" y="18"/>
                      <a:pt x="12" y="19"/>
                      <a:pt x="13" y="18"/>
                    </a:cubicBezTo>
                    <a:cubicBezTo>
                      <a:pt x="13" y="18"/>
                      <a:pt x="13" y="18"/>
                      <a:pt x="13" y="18"/>
                    </a:cubicBezTo>
                    <a:cubicBezTo>
                      <a:pt x="13" y="17"/>
                      <a:pt x="14" y="18"/>
                      <a:pt x="14" y="18"/>
                    </a:cubicBezTo>
                    <a:cubicBezTo>
                      <a:pt x="14" y="17"/>
                      <a:pt x="14" y="17"/>
                      <a:pt x="14" y="17"/>
                    </a:cubicBezTo>
                    <a:cubicBezTo>
                      <a:pt x="15" y="16"/>
                      <a:pt x="15" y="17"/>
                      <a:pt x="15" y="17"/>
                    </a:cubicBezTo>
                    <a:cubicBezTo>
                      <a:pt x="15" y="17"/>
                      <a:pt x="17" y="17"/>
                      <a:pt x="16" y="15"/>
                    </a:cubicBezTo>
                    <a:cubicBezTo>
                      <a:pt x="17" y="15"/>
                      <a:pt x="18" y="16"/>
                      <a:pt x="19" y="16"/>
                    </a:cubicBezTo>
                    <a:cubicBezTo>
                      <a:pt x="19" y="16"/>
                      <a:pt x="19" y="15"/>
                      <a:pt x="19" y="15"/>
                    </a:cubicBezTo>
                    <a:cubicBezTo>
                      <a:pt x="19" y="15"/>
                      <a:pt x="20" y="15"/>
                      <a:pt x="20" y="14"/>
                    </a:cubicBezTo>
                    <a:cubicBezTo>
                      <a:pt x="23" y="14"/>
                      <a:pt x="23" y="14"/>
                      <a:pt x="23" y="14"/>
                    </a:cubicBezTo>
                    <a:cubicBezTo>
                      <a:pt x="25" y="14"/>
                      <a:pt x="24" y="12"/>
                      <a:pt x="24" y="11"/>
                    </a:cubicBezTo>
                    <a:cubicBezTo>
                      <a:pt x="26" y="11"/>
                      <a:pt x="27" y="12"/>
                      <a:pt x="29" y="11"/>
                    </a:cubicBezTo>
                    <a:cubicBezTo>
                      <a:pt x="29" y="10"/>
                      <a:pt x="29" y="10"/>
                      <a:pt x="28" y="10"/>
                    </a:cubicBezTo>
                    <a:cubicBezTo>
                      <a:pt x="29" y="9"/>
                      <a:pt x="30" y="10"/>
                      <a:pt x="31" y="9"/>
                    </a:cubicBezTo>
                    <a:cubicBezTo>
                      <a:pt x="33" y="8"/>
                      <a:pt x="37" y="9"/>
                      <a:pt x="40" y="9"/>
                    </a:cubicBezTo>
                    <a:cubicBezTo>
                      <a:pt x="41" y="8"/>
                      <a:pt x="41" y="8"/>
                      <a:pt x="41" y="8"/>
                    </a:cubicBezTo>
                    <a:cubicBezTo>
                      <a:pt x="43" y="8"/>
                      <a:pt x="44" y="9"/>
                      <a:pt x="45" y="8"/>
                    </a:cubicBezTo>
                    <a:cubicBezTo>
                      <a:pt x="45" y="8"/>
                      <a:pt x="46" y="10"/>
                      <a:pt x="46" y="10"/>
                    </a:cubicBezTo>
                    <a:cubicBezTo>
                      <a:pt x="46" y="9"/>
                      <a:pt x="46" y="9"/>
                      <a:pt x="47" y="11"/>
                    </a:cubicBezTo>
                    <a:cubicBezTo>
                      <a:pt x="48" y="10"/>
                      <a:pt x="46" y="9"/>
                      <a:pt x="49" y="10"/>
                    </a:cubicBezTo>
                    <a:cubicBezTo>
                      <a:pt x="48" y="9"/>
                      <a:pt x="50" y="8"/>
                      <a:pt x="47" y="7"/>
                    </a:cubicBezTo>
                    <a:cubicBezTo>
                      <a:pt x="48" y="6"/>
                      <a:pt x="52" y="5"/>
                      <a:pt x="52" y="7"/>
                    </a:cubicBezTo>
                    <a:cubicBezTo>
                      <a:pt x="53" y="7"/>
                      <a:pt x="53" y="6"/>
                      <a:pt x="54" y="7"/>
                    </a:cubicBezTo>
                    <a:cubicBezTo>
                      <a:pt x="55" y="7"/>
                      <a:pt x="55" y="8"/>
                      <a:pt x="56" y="8"/>
                    </a:cubicBezTo>
                    <a:cubicBezTo>
                      <a:pt x="57" y="8"/>
                      <a:pt x="58" y="9"/>
                      <a:pt x="60" y="9"/>
                    </a:cubicBezTo>
                    <a:cubicBezTo>
                      <a:pt x="60" y="9"/>
                      <a:pt x="60" y="9"/>
                      <a:pt x="59" y="9"/>
                    </a:cubicBezTo>
                    <a:cubicBezTo>
                      <a:pt x="59" y="8"/>
                      <a:pt x="60" y="7"/>
                      <a:pt x="61" y="7"/>
                    </a:cubicBezTo>
                    <a:cubicBezTo>
                      <a:pt x="60" y="6"/>
                      <a:pt x="58" y="6"/>
                      <a:pt x="56" y="6"/>
                    </a:cubicBezTo>
                    <a:cubicBezTo>
                      <a:pt x="56" y="4"/>
                      <a:pt x="58" y="5"/>
                      <a:pt x="60" y="5"/>
                    </a:cubicBezTo>
                    <a:cubicBezTo>
                      <a:pt x="60" y="4"/>
                      <a:pt x="59" y="4"/>
                      <a:pt x="58" y="4"/>
                    </a:cubicBezTo>
                    <a:cubicBezTo>
                      <a:pt x="59" y="2"/>
                      <a:pt x="61" y="4"/>
                      <a:pt x="63" y="4"/>
                    </a:cubicBezTo>
                    <a:cubicBezTo>
                      <a:pt x="64" y="4"/>
                      <a:pt x="64" y="3"/>
                      <a:pt x="65" y="3"/>
                    </a:cubicBezTo>
                    <a:cubicBezTo>
                      <a:pt x="68" y="3"/>
                      <a:pt x="69" y="4"/>
                      <a:pt x="71" y="3"/>
                    </a:cubicBezTo>
                    <a:cubicBezTo>
                      <a:pt x="72" y="3"/>
                      <a:pt x="73" y="3"/>
                      <a:pt x="75" y="3"/>
                    </a:cubicBezTo>
                    <a:cubicBezTo>
                      <a:pt x="75" y="3"/>
                      <a:pt x="75" y="2"/>
                      <a:pt x="75" y="1"/>
                    </a:cubicBezTo>
                    <a:cubicBezTo>
                      <a:pt x="76" y="1"/>
                      <a:pt x="77" y="1"/>
                      <a:pt x="78" y="1"/>
                    </a:cubicBezTo>
                    <a:cubicBezTo>
                      <a:pt x="79" y="1"/>
                      <a:pt x="79" y="1"/>
                      <a:pt x="79" y="1"/>
                    </a:cubicBezTo>
                    <a:cubicBezTo>
                      <a:pt x="80" y="1"/>
                      <a:pt x="82" y="1"/>
                      <a:pt x="84" y="1"/>
                    </a:cubicBezTo>
                    <a:cubicBezTo>
                      <a:pt x="86" y="1"/>
                      <a:pt x="89" y="0"/>
                      <a:pt x="92" y="1"/>
                    </a:cubicBezTo>
                    <a:cubicBezTo>
                      <a:pt x="93" y="1"/>
                      <a:pt x="93" y="1"/>
                      <a:pt x="94" y="1"/>
                    </a:cubicBezTo>
                    <a:cubicBezTo>
                      <a:pt x="97" y="2"/>
                      <a:pt x="100" y="1"/>
                      <a:pt x="100" y="3"/>
                    </a:cubicBezTo>
                    <a:cubicBezTo>
                      <a:pt x="101" y="4"/>
                      <a:pt x="101" y="2"/>
                      <a:pt x="102" y="3"/>
                    </a:cubicBezTo>
                    <a:cubicBezTo>
                      <a:pt x="102" y="4"/>
                      <a:pt x="104" y="4"/>
                      <a:pt x="105" y="5"/>
                    </a:cubicBezTo>
                    <a:cubicBezTo>
                      <a:pt x="106" y="5"/>
                      <a:pt x="106" y="4"/>
                      <a:pt x="108" y="4"/>
                    </a:cubicBezTo>
                    <a:cubicBezTo>
                      <a:pt x="107" y="6"/>
                      <a:pt x="110" y="5"/>
                      <a:pt x="111" y="5"/>
                    </a:cubicBezTo>
                    <a:cubicBezTo>
                      <a:pt x="110" y="6"/>
                      <a:pt x="110" y="6"/>
                      <a:pt x="110" y="7"/>
                    </a:cubicBezTo>
                    <a:cubicBezTo>
                      <a:pt x="110" y="7"/>
                      <a:pt x="109" y="7"/>
                      <a:pt x="109" y="8"/>
                    </a:cubicBezTo>
                    <a:cubicBezTo>
                      <a:pt x="104" y="8"/>
                      <a:pt x="97" y="9"/>
                      <a:pt x="93" y="9"/>
                    </a:cubicBezTo>
                    <a:cubicBezTo>
                      <a:pt x="92" y="9"/>
                      <a:pt x="92" y="9"/>
                      <a:pt x="92" y="10"/>
                    </a:cubicBezTo>
                    <a:cubicBezTo>
                      <a:pt x="92" y="9"/>
                      <a:pt x="92" y="9"/>
                      <a:pt x="92" y="9"/>
                    </a:cubicBezTo>
                    <a:cubicBezTo>
                      <a:pt x="92" y="9"/>
                      <a:pt x="91" y="8"/>
                      <a:pt x="91" y="9"/>
                    </a:cubicBezTo>
                    <a:cubicBezTo>
                      <a:pt x="91" y="9"/>
                      <a:pt x="91" y="10"/>
                      <a:pt x="91" y="10"/>
                    </a:cubicBezTo>
                    <a:cubicBezTo>
                      <a:pt x="90" y="10"/>
                      <a:pt x="89" y="9"/>
                      <a:pt x="88" y="1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218565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8" name="淘宝店chenying0907出品 83"/>
              <p:cNvSpPr/>
              <p:nvPr/>
            </p:nvSpPr>
            <p:spPr bwMode="auto">
              <a:xfrm>
                <a:off x="2817813" y="1271588"/>
                <a:ext cx="444500" cy="242888"/>
              </a:xfrm>
              <a:custGeom>
                <a:avLst/>
                <a:gdLst>
                  <a:gd name="T0" fmla="*/ 60 w 64"/>
                  <a:gd name="T1" fmla="*/ 3 h 35"/>
                  <a:gd name="T2" fmla="*/ 64 w 64"/>
                  <a:gd name="T3" fmla="*/ 6 h 35"/>
                  <a:gd name="T4" fmla="*/ 62 w 64"/>
                  <a:gd name="T5" fmla="*/ 7 h 35"/>
                  <a:gd name="T6" fmla="*/ 60 w 64"/>
                  <a:gd name="T7" fmla="*/ 8 h 35"/>
                  <a:gd name="T8" fmla="*/ 52 w 64"/>
                  <a:gd name="T9" fmla="*/ 9 h 35"/>
                  <a:gd name="T10" fmla="*/ 55 w 64"/>
                  <a:gd name="T11" fmla="*/ 10 h 35"/>
                  <a:gd name="T12" fmla="*/ 49 w 64"/>
                  <a:gd name="T13" fmla="*/ 13 h 35"/>
                  <a:gd name="T14" fmla="*/ 47 w 64"/>
                  <a:gd name="T15" fmla="*/ 14 h 35"/>
                  <a:gd name="T16" fmla="*/ 44 w 64"/>
                  <a:gd name="T17" fmla="*/ 16 h 35"/>
                  <a:gd name="T18" fmla="*/ 38 w 64"/>
                  <a:gd name="T19" fmla="*/ 18 h 35"/>
                  <a:gd name="T20" fmla="*/ 37 w 64"/>
                  <a:gd name="T21" fmla="*/ 19 h 35"/>
                  <a:gd name="T22" fmla="*/ 33 w 64"/>
                  <a:gd name="T23" fmla="*/ 20 h 35"/>
                  <a:gd name="T24" fmla="*/ 35 w 64"/>
                  <a:gd name="T25" fmla="*/ 23 h 35"/>
                  <a:gd name="T26" fmla="*/ 31 w 64"/>
                  <a:gd name="T27" fmla="*/ 26 h 35"/>
                  <a:gd name="T28" fmla="*/ 29 w 64"/>
                  <a:gd name="T29" fmla="*/ 27 h 35"/>
                  <a:gd name="T30" fmla="*/ 24 w 64"/>
                  <a:gd name="T31" fmla="*/ 31 h 35"/>
                  <a:gd name="T32" fmla="*/ 25 w 64"/>
                  <a:gd name="T33" fmla="*/ 33 h 35"/>
                  <a:gd name="T34" fmla="*/ 21 w 64"/>
                  <a:gd name="T35" fmla="*/ 34 h 35"/>
                  <a:gd name="T36" fmla="*/ 13 w 64"/>
                  <a:gd name="T37" fmla="*/ 33 h 35"/>
                  <a:gd name="T38" fmla="*/ 11 w 64"/>
                  <a:gd name="T39" fmla="*/ 33 h 35"/>
                  <a:gd name="T40" fmla="*/ 7 w 64"/>
                  <a:gd name="T41" fmla="*/ 31 h 35"/>
                  <a:gd name="T42" fmla="*/ 11 w 64"/>
                  <a:gd name="T43" fmla="*/ 27 h 35"/>
                  <a:gd name="T44" fmla="*/ 15 w 64"/>
                  <a:gd name="T45" fmla="*/ 27 h 35"/>
                  <a:gd name="T46" fmla="*/ 7 w 64"/>
                  <a:gd name="T47" fmla="*/ 26 h 35"/>
                  <a:gd name="T48" fmla="*/ 12 w 64"/>
                  <a:gd name="T49" fmla="*/ 23 h 35"/>
                  <a:gd name="T50" fmla="*/ 15 w 64"/>
                  <a:gd name="T51" fmla="*/ 23 h 35"/>
                  <a:gd name="T52" fmla="*/ 15 w 64"/>
                  <a:gd name="T53" fmla="*/ 20 h 35"/>
                  <a:gd name="T54" fmla="*/ 14 w 64"/>
                  <a:gd name="T55" fmla="*/ 18 h 35"/>
                  <a:gd name="T56" fmla="*/ 12 w 64"/>
                  <a:gd name="T57" fmla="*/ 17 h 35"/>
                  <a:gd name="T58" fmla="*/ 17 w 64"/>
                  <a:gd name="T59" fmla="*/ 16 h 35"/>
                  <a:gd name="T60" fmla="*/ 20 w 64"/>
                  <a:gd name="T61" fmla="*/ 15 h 35"/>
                  <a:gd name="T62" fmla="*/ 24 w 64"/>
                  <a:gd name="T63" fmla="*/ 12 h 35"/>
                  <a:gd name="T64" fmla="*/ 15 w 64"/>
                  <a:gd name="T65" fmla="*/ 14 h 35"/>
                  <a:gd name="T66" fmla="*/ 8 w 64"/>
                  <a:gd name="T67" fmla="*/ 12 h 35"/>
                  <a:gd name="T68" fmla="*/ 2 w 64"/>
                  <a:gd name="T69" fmla="*/ 10 h 35"/>
                  <a:gd name="T70" fmla="*/ 1 w 64"/>
                  <a:gd name="T71" fmla="*/ 7 h 35"/>
                  <a:gd name="T72" fmla="*/ 12 w 64"/>
                  <a:gd name="T73" fmla="*/ 4 h 35"/>
                  <a:gd name="T74" fmla="*/ 19 w 64"/>
                  <a:gd name="T75" fmla="*/ 3 h 35"/>
                  <a:gd name="T76" fmla="*/ 28 w 64"/>
                  <a:gd name="T77" fmla="*/ 1 h 35"/>
                  <a:gd name="T78" fmla="*/ 37 w 64"/>
                  <a:gd name="T79" fmla="*/ 1 h 35"/>
                  <a:gd name="T80" fmla="*/ 42 w 64"/>
                  <a:gd name="T81" fmla="*/ 1 h 35"/>
                  <a:gd name="T82" fmla="*/ 51 w 64"/>
                  <a:gd name="T83" fmla="*/ 1 h 35"/>
                  <a:gd name="T84" fmla="*/ 60 w 64"/>
                  <a:gd name="T85" fmla="*/ 1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64" h="35">
                    <a:moveTo>
                      <a:pt x="60" y="1"/>
                    </a:moveTo>
                    <a:cubicBezTo>
                      <a:pt x="59" y="2"/>
                      <a:pt x="60" y="2"/>
                      <a:pt x="60" y="3"/>
                    </a:cubicBezTo>
                    <a:cubicBezTo>
                      <a:pt x="64" y="3"/>
                      <a:pt x="64" y="3"/>
                      <a:pt x="64" y="3"/>
                    </a:cubicBezTo>
                    <a:cubicBezTo>
                      <a:pt x="64" y="4"/>
                      <a:pt x="64" y="5"/>
                      <a:pt x="64" y="6"/>
                    </a:cubicBezTo>
                    <a:cubicBezTo>
                      <a:pt x="64" y="6"/>
                      <a:pt x="63" y="5"/>
                      <a:pt x="62" y="6"/>
                    </a:cubicBezTo>
                    <a:cubicBezTo>
                      <a:pt x="62" y="6"/>
                      <a:pt x="62" y="7"/>
                      <a:pt x="62" y="7"/>
                    </a:cubicBezTo>
                    <a:cubicBezTo>
                      <a:pt x="61" y="7"/>
                      <a:pt x="60" y="7"/>
                      <a:pt x="60" y="7"/>
                    </a:cubicBezTo>
                    <a:cubicBezTo>
                      <a:pt x="60" y="6"/>
                      <a:pt x="60" y="7"/>
                      <a:pt x="60" y="8"/>
                    </a:cubicBezTo>
                    <a:cubicBezTo>
                      <a:pt x="59" y="8"/>
                      <a:pt x="57" y="7"/>
                      <a:pt x="57" y="8"/>
                    </a:cubicBezTo>
                    <a:cubicBezTo>
                      <a:pt x="56" y="8"/>
                      <a:pt x="53" y="8"/>
                      <a:pt x="52" y="9"/>
                    </a:cubicBezTo>
                    <a:cubicBezTo>
                      <a:pt x="53" y="11"/>
                      <a:pt x="55" y="9"/>
                      <a:pt x="55" y="9"/>
                    </a:cubicBezTo>
                    <a:cubicBezTo>
                      <a:pt x="56" y="9"/>
                      <a:pt x="55" y="9"/>
                      <a:pt x="55" y="10"/>
                    </a:cubicBezTo>
                    <a:cubicBezTo>
                      <a:pt x="53" y="10"/>
                      <a:pt x="52" y="11"/>
                      <a:pt x="51" y="11"/>
                    </a:cubicBezTo>
                    <a:cubicBezTo>
                      <a:pt x="50" y="12"/>
                      <a:pt x="49" y="12"/>
                      <a:pt x="49" y="13"/>
                    </a:cubicBezTo>
                    <a:cubicBezTo>
                      <a:pt x="48" y="13"/>
                      <a:pt x="48" y="13"/>
                      <a:pt x="47" y="13"/>
                    </a:cubicBezTo>
                    <a:cubicBezTo>
                      <a:pt x="47" y="13"/>
                      <a:pt x="47" y="14"/>
                      <a:pt x="47" y="14"/>
                    </a:cubicBezTo>
                    <a:cubicBezTo>
                      <a:pt x="46" y="14"/>
                      <a:pt x="45" y="14"/>
                      <a:pt x="45" y="15"/>
                    </a:cubicBezTo>
                    <a:cubicBezTo>
                      <a:pt x="45" y="15"/>
                      <a:pt x="44" y="15"/>
                      <a:pt x="44" y="16"/>
                    </a:cubicBezTo>
                    <a:cubicBezTo>
                      <a:pt x="44" y="17"/>
                      <a:pt x="42" y="16"/>
                      <a:pt x="41" y="17"/>
                    </a:cubicBezTo>
                    <a:cubicBezTo>
                      <a:pt x="41" y="17"/>
                      <a:pt x="40" y="17"/>
                      <a:pt x="38" y="18"/>
                    </a:cubicBezTo>
                    <a:cubicBezTo>
                      <a:pt x="38" y="18"/>
                      <a:pt x="38" y="18"/>
                      <a:pt x="38" y="18"/>
                    </a:cubicBezTo>
                    <a:cubicBezTo>
                      <a:pt x="36" y="18"/>
                      <a:pt x="37" y="19"/>
                      <a:pt x="37" y="19"/>
                    </a:cubicBezTo>
                    <a:cubicBezTo>
                      <a:pt x="37" y="19"/>
                      <a:pt x="36" y="19"/>
                      <a:pt x="36" y="19"/>
                    </a:cubicBezTo>
                    <a:cubicBezTo>
                      <a:pt x="36" y="19"/>
                      <a:pt x="35" y="20"/>
                      <a:pt x="33" y="20"/>
                    </a:cubicBezTo>
                    <a:cubicBezTo>
                      <a:pt x="33" y="21"/>
                      <a:pt x="35" y="21"/>
                      <a:pt x="33" y="21"/>
                    </a:cubicBezTo>
                    <a:cubicBezTo>
                      <a:pt x="33" y="22"/>
                      <a:pt x="36" y="21"/>
                      <a:pt x="35" y="23"/>
                    </a:cubicBezTo>
                    <a:cubicBezTo>
                      <a:pt x="34" y="22"/>
                      <a:pt x="34" y="23"/>
                      <a:pt x="34" y="25"/>
                    </a:cubicBezTo>
                    <a:cubicBezTo>
                      <a:pt x="33" y="23"/>
                      <a:pt x="32" y="25"/>
                      <a:pt x="31" y="26"/>
                    </a:cubicBezTo>
                    <a:cubicBezTo>
                      <a:pt x="30" y="26"/>
                      <a:pt x="29" y="26"/>
                      <a:pt x="28" y="27"/>
                    </a:cubicBezTo>
                    <a:cubicBezTo>
                      <a:pt x="28" y="27"/>
                      <a:pt x="29" y="27"/>
                      <a:pt x="29" y="27"/>
                    </a:cubicBezTo>
                    <a:cubicBezTo>
                      <a:pt x="29" y="28"/>
                      <a:pt x="27" y="28"/>
                      <a:pt x="28" y="28"/>
                    </a:cubicBezTo>
                    <a:cubicBezTo>
                      <a:pt x="28" y="30"/>
                      <a:pt x="24" y="29"/>
                      <a:pt x="24" y="31"/>
                    </a:cubicBezTo>
                    <a:cubicBezTo>
                      <a:pt x="25" y="32"/>
                      <a:pt x="26" y="32"/>
                      <a:pt x="28" y="32"/>
                    </a:cubicBezTo>
                    <a:cubicBezTo>
                      <a:pt x="28" y="33"/>
                      <a:pt x="26" y="32"/>
                      <a:pt x="25" y="33"/>
                    </a:cubicBezTo>
                    <a:cubicBezTo>
                      <a:pt x="25" y="34"/>
                      <a:pt x="25" y="33"/>
                      <a:pt x="24" y="33"/>
                    </a:cubicBezTo>
                    <a:cubicBezTo>
                      <a:pt x="23" y="33"/>
                      <a:pt x="23" y="35"/>
                      <a:pt x="21" y="34"/>
                    </a:cubicBezTo>
                    <a:cubicBezTo>
                      <a:pt x="21" y="34"/>
                      <a:pt x="20" y="34"/>
                      <a:pt x="20" y="33"/>
                    </a:cubicBezTo>
                    <a:cubicBezTo>
                      <a:pt x="18" y="32"/>
                      <a:pt x="16" y="33"/>
                      <a:pt x="13" y="33"/>
                    </a:cubicBezTo>
                    <a:cubicBezTo>
                      <a:pt x="13" y="33"/>
                      <a:pt x="12" y="32"/>
                      <a:pt x="13" y="32"/>
                    </a:cubicBezTo>
                    <a:cubicBezTo>
                      <a:pt x="12" y="32"/>
                      <a:pt x="11" y="33"/>
                      <a:pt x="11" y="33"/>
                    </a:cubicBezTo>
                    <a:cubicBezTo>
                      <a:pt x="8" y="34"/>
                      <a:pt x="6" y="33"/>
                      <a:pt x="3" y="32"/>
                    </a:cubicBezTo>
                    <a:cubicBezTo>
                      <a:pt x="4" y="31"/>
                      <a:pt x="5" y="31"/>
                      <a:pt x="7" y="31"/>
                    </a:cubicBezTo>
                    <a:cubicBezTo>
                      <a:pt x="8" y="30"/>
                      <a:pt x="7" y="28"/>
                      <a:pt x="8" y="28"/>
                    </a:cubicBezTo>
                    <a:cubicBezTo>
                      <a:pt x="9" y="28"/>
                      <a:pt x="9" y="27"/>
                      <a:pt x="11" y="27"/>
                    </a:cubicBezTo>
                    <a:cubicBezTo>
                      <a:pt x="11" y="29"/>
                      <a:pt x="13" y="29"/>
                      <a:pt x="14" y="29"/>
                    </a:cubicBezTo>
                    <a:cubicBezTo>
                      <a:pt x="15" y="29"/>
                      <a:pt x="14" y="28"/>
                      <a:pt x="15" y="27"/>
                    </a:cubicBezTo>
                    <a:cubicBezTo>
                      <a:pt x="15" y="26"/>
                      <a:pt x="12" y="28"/>
                      <a:pt x="13" y="25"/>
                    </a:cubicBezTo>
                    <a:cubicBezTo>
                      <a:pt x="10" y="26"/>
                      <a:pt x="10" y="27"/>
                      <a:pt x="7" y="26"/>
                    </a:cubicBezTo>
                    <a:cubicBezTo>
                      <a:pt x="8" y="25"/>
                      <a:pt x="9" y="24"/>
                      <a:pt x="10" y="24"/>
                    </a:cubicBezTo>
                    <a:cubicBezTo>
                      <a:pt x="11" y="24"/>
                      <a:pt x="11" y="23"/>
                      <a:pt x="12" y="23"/>
                    </a:cubicBezTo>
                    <a:cubicBezTo>
                      <a:pt x="12" y="23"/>
                      <a:pt x="13" y="22"/>
                      <a:pt x="13" y="22"/>
                    </a:cubicBezTo>
                    <a:cubicBezTo>
                      <a:pt x="14" y="22"/>
                      <a:pt x="15" y="22"/>
                      <a:pt x="15" y="23"/>
                    </a:cubicBezTo>
                    <a:cubicBezTo>
                      <a:pt x="16" y="22"/>
                      <a:pt x="17" y="22"/>
                      <a:pt x="17" y="21"/>
                    </a:cubicBezTo>
                    <a:cubicBezTo>
                      <a:pt x="17" y="20"/>
                      <a:pt x="16" y="21"/>
                      <a:pt x="15" y="20"/>
                    </a:cubicBezTo>
                    <a:cubicBezTo>
                      <a:pt x="15" y="20"/>
                      <a:pt x="15" y="19"/>
                      <a:pt x="15" y="19"/>
                    </a:cubicBezTo>
                    <a:cubicBezTo>
                      <a:pt x="15" y="19"/>
                      <a:pt x="14" y="18"/>
                      <a:pt x="14" y="18"/>
                    </a:cubicBezTo>
                    <a:cubicBezTo>
                      <a:pt x="14" y="18"/>
                      <a:pt x="13" y="18"/>
                      <a:pt x="13" y="18"/>
                    </a:cubicBezTo>
                    <a:cubicBezTo>
                      <a:pt x="13" y="17"/>
                      <a:pt x="13" y="17"/>
                      <a:pt x="12" y="17"/>
                    </a:cubicBezTo>
                    <a:cubicBezTo>
                      <a:pt x="12" y="16"/>
                      <a:pt x="13" y="15"/>
                      <a:pt x="14" y="15"/>
                    </a:cubicBezTo>
                    <a:cubicBezTo>
                      <a:pt x="16" y="15"/>
                      <a:pt x="15" y="17"/>
                      <a:pt x="17" y="16"/>
                    </a:cubicBezTo>
                    <a:cubicBezTo>
                      <a:pt x="17" y="17"/>
                      <a:pt x="18" y="17"/>
                      <a:pt x="18" y="17"/>
                    </a:cubicBezTo>
                    <a:cubicBezTo>
                      <a:pt x="20" y="18"/>
                      <a:pt x="19" y="16"/>
                      <a:pt x="20" y="15"/>
                    </a:cubicBezTo>
                    <a:cubicBezTo>
                      <a:pt x="22" y="15"/>
                      <a:pt x="25" y="14"/>
                      <a:pt x="26" y="12"/>
                    </a:cubicBezTo>
                    <a:cubicBezTo>
                      <a:pt x="26" y="11"/>
                      <a:pt x="25" y="13"/>
                      <a:pt x="24" y="12"/>
                    </a:cubicBezTo>
                    <a:cubicBezTo>
                      <a:pt x="23" y="13"/>
                      <a:pt x="22" y="13"/>
                      <a:pt x="21" y="14"/>
                    </a:cubicBezTo>
                    <a:cubicBezTo>
                      <a:pt x="20" y="13"/>
                      <a:pt x="17" y="14"/>
                      <a:pt x="15" y="14"/>
                    </a:cubicBezTo>
                    <a:cubicBezTo>
                      <a:pt x="14" y="13"/>
                      <a:pt x="13" y="13"/>
                      <a:pt x="11" y="14"/>
                    </a:cubicBezTo>
                    <a:cubicBezTo>
                      <a:pt x="11" y="12"/>
                      <a:pt x="9" y="14"/>
                      <a:pt x="8" y="12"/>
                    </a:cubicBezTo>
                    <a:cubicBezTo>
                      <a:pt x="8" y="13"/>
                      <a:pt x="6" y="11"/>
                      <a:pt x="4" y="12"/>
                    </a:cubicBezTo>
                    <a:cubicBezTo>
                      <a:pt x="5" y="10"/>
                      <a:pt x="2" y="11"/>
                      <a:pt x="2" y="10"/>
                    </a:cubicBezTo>
                    <a:cubicBezTo>
                      <a:pt x="2" y="9"/>
                      <a:pt x="3" y="9"/>
                      <a:pt x="4" y="9"/>
                    </a:cubicBezTo>
                    <a:cubicBezTo>
                      <a:pt x="4" y="7"/>
                      <a:pt x="0" y="9"/>
                      <a:pt x="1" y="7"/>
                    </a:cubicBezTo>
                    <a:cubicBezTo>
                      <a:pt x="3" y="6"/>
                      <a:pt x="7" y="6"/>
                      <a:pt x="11" y="6"/>
                    </a:cubicBezTo>
                    <a:cubicBezTo>
                      <a:pt x="12" y="6"/>
                      <a:pt x="12" y="5"/>
                      <a:pt x="12" y="4"/>
                    </a:cubicBezTo>
                    <a:cubicBezTo>
                      <a:pt x="14" y="5"/>
                      <a:pt x="16" y="4"/>
                      <a:pt x="18" y="4"/>
                    </a:cubicBezTo>
                    <a:cubicBezTo>
                      <a:pt x="19" y="4"/>
                      <a:pt x="19" y="3"/>
                      <a:pt x="19" y="3"/>
                    </a:cubicBezTo>
                    <a:cubicBezTo>
                      <a:pt x="22" y="3"/>
                      <a:pt x="25" y="2"/>
                      <a:pt x="28" y="2"/>
                    </a:cubicBezTo>
                    <a:cubicBezTo>
                      <a:pt x="28" y="2"/>
                      <a:pt x="28" y="2"/>
                      <a:pt x="28" y="1"/>
                    </a:cubicBezTo>
                    <a:cubicBezTo>
                      <a:pt x="30" y="1"/>
                      <a:pt x="33" y="1"/>
                      <a:pt x="35" y="2"/>
                    </a:cubicBezTo>
                    <a:cubicBezTo>
                      <a:pt x="35" y="1"/>
                      <a:pt x="37" y="2"/>
                      <a:pt x="37" y="1"/>
                    </a:cubicBezTo>
                    <a:cubicBezTo>
                      <a:pt x="39" y="1"/>
                      <a:pt x="40" y="1"/>
                      <a:pt x="43" y="1"/>
                    </a:cubicBezTo>
                    <a:cubicBezTo>
                      <a:pt x="43" y="1"/>
                      <a:pt x="42" y="1"/>
                      <a:pt x="42" y="1"/>
                    </a:cubicBezTo>
                    <a:cubicBezTo>
                      <a:pt x="42" y="0"/>
                      <a:pt x="43" y="0"/>
                      <a:pt x="43" y="1"/>
                    </a:cubicBezTo>
                    <a:cubicBezTo>
                      <a:pt x="45" y="1"/>
                      <a:pt x="49" y="0"/>
                      <a:pt x="51" y="1"/>
                    </a:cubicBezTo>
                    <a:cubicBezTo>
                      <a:pt x="51" y="1"/>
                      <a:pt x="51" y="2"/>
                      <a:pt x="51" y="2"/>
                    </a:cubicBezTo>
                    <a:cubicBezTo>
                      <a:pt x="55" y="2"/>
                      <a:pt x="56" y="1"/>
                      <a:pt x="60" y="1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218565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9" name="淘宝店chenying0907出品 85"/>
              <p:cNvSpPr/>
              <p:nvPr/>
            </p:nvSpPr>
            <p:spPr bwMode="auto">
              <a:xfrm>
                <a:off x="2478088" y="1431925"/>
                <a:ext cx="55563" cy="14288"/>
              </a:xfrm>
              <a:custGeom>
                <a:avLst/>
                <a:gdLst>
                  <a:gd name="T0" fmla="*/ 8 w 8"/>
                  <a:gd name="T1" fmla="*/ 0 h 2"/>
                  <a:gd name="T2" fmla="*/ 5 w 8"/>
                  <a:gd name="T3" fmla="*/ 1 h 2"/>
                  <a:gd name="T4" fmla="*/ 4 w 8"/>
                  <a:gd name="T5" fmla="*/ 2 h 2"/>
                  <a:gd name="T6" fmla="*/ 1 w 8"/>
                  <a:gd name="T7" fmla="*/ 2 h 2"/>
                  <a:gd name="T8" fmla="*/ 2 w 8"/>
                  <a:gd name="T9" fmla="*/ 0 h 2"/>
                  <a:gd name="T10" fmla="*/ 8 w 8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2">
                    <a:moveTo>
                      <a:pt x="8" y="0"/>
                    </a:moveTo>
                    <a:cubicBezTo>
                      <a:pt x="8" y="1"/>
                      <a:pt x="6" y="1"/>
                      <a:pt x="5" y="1"/>
                    </a:cubicBezTo>
                    <a:cubicBezTo>
                      <a:pt x="4" y="1"/>
                      <a:pt x="4" y="2"/>
                      <a:pt x="4" y="2"/>
                    </a:cubicBezTo>
                    <a:cubicBezTo>
                      <a:pt x="3" y="2"/>
                      <a:pt x="2" y="1"/>
                      <a:pt x="1" y="2"/>
                    </a:cubicBezTo>
                    <a:cubicBezTo>
                      <a:pt x="0" y="2"/>
                      <a:pt x="2" y="0"/>
                      <a:pt x="2" y="0"/>
                    </a:cubicBezTo>
                    <a:cubicBezTo>
                      <a:pt x="3" y="1"/>
                      <a:pt x="6" y="0"/>
                      <a:pt x="8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218565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70" name="淘宝店chenying0907出品 86"/>
              <p:cNvSpPr/>
              <p:nvPr/>
            </p:nvSpPr>
            <p:spPr bwMode="auto">
              <a:xfrm>
                <a:off x="2706688" y="1425575"/>
                <a:ext cx="55563" cy="33338"/>
              </a:xfrm>
              <a:custGeom>
                <a:avLst/>
                <a:gdLst>
                  <a:gd name="T0" fmla="*/ 4 w 8"/>
                  <a:gd name="T1" fmla="*/ 1 h 5"/>
                  <a:gd name="T2" fmla="*/ 3 w 8"/>
                  <a:gd name="T3" fmla="*/ 1 h 5"/>
                  <a:gd name="T4" fmla="*/ 6 w 8"/>
                  <a:gd name="T5" fmla="*/ 3 h 5"/>
                  <a:gd name="T6" fmla="*/ 7 w 8"/>
                  <a:gd name="T7" fmla="*/ 2 h 5"/>
                  <a:gd name="T8" fmla="*/ 4 w 8"/>
                  <a:gd name="T9" fmla="*/ 5 h 5"/>
                  <a:gd name="T10" fmla="*/ 0 w 8"/>
                  <a:gd name="T11" fmla="*/ 2 h 5"/>
                  <a:gd name="T12" fmla="*/ 4 w 8"/>
                  <a:gd name="T13" fmla="*/ 1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5">
                    <a:moveTo>
                      <a:pt x="4" y="1"/>
                    </a:moveTo>
                    <a:cubicBezTo>
                      <a:pt x="4" y="1"/>
                      <a:pt x="3" y="1"/>
                      <a:pt x="3" y="1"/>
                    </a:cubicBezTo>
                    <a:cubicBezTo>
                      <a:pt x="3" y="3"/>
                      <a:pt x="7" y="0"/>
                      <a:pt x="6" y="3"/>
                    </a:cubicBezTo>
                    <a:cubicBezTo>
                      <a:pt x="6" y="3"/>
                      <a:pt x="7" y="3"/>
                      <a:pt x="7" y="2"/>
                    </a:cubicBezTo>
                    <a:cubicBezTo>
                      <a:pt x="8" y="4"/>
                      <a:pt x="4" y="4"/>
                      <a:pt x="4" y="5"/>
                    </a:cubicBezTo>
                    <a:cubicBezTo>
                      <a:pt x="2" y="4"/>
                      <a:pt x="2" y="2"/>
                      <a:pt x="0" y="2"/>
                    </a:cubicBezTo>
                    <a:cubicBezTo>
                      <a:pt x="1" y="1"/>
                      <a:pt x="3" y="1"/>
                      <a:pt x="4" y="1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218565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71" name="淘宝店chenying0907出品 88"/>
              <p:cNvSpPr/>
              <p:nvPr/>
            </p:nvSpPr>
            <p:spPr bwMode="auto">
              <a:xfrm>
                <a:off x="2735263" y="1536700"/>
                <a:ext cx="49213" cy="20638"/>
              </a:xfrm>
              <a:custGeom>
                <a:avLst/>
                <a:gdLst>
                  <a:gd name="T0" fmla="*/ 5 w 7"/>
                  <a:gd name="T1" fmla="*/ 0 h 3"/>
                  <a:gd name="T2" fmla="*/ 6 w 7"/>
                  <a:gd name="T3" fmla="*/ 3 h 3"/>
                  <a:gd name="T4" fmla="*/ 0 w 7"/>
                  <a:gd name="T5" fmla="*/ 1 h 3"/>
                  <a:gd name="T6" fmla="*/ 5 w 7"/>
                  <a:gd name="T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" h="3">
                    <a:moveTo>
                      <a:pt x="5" y="0"/>
                    </a:moveTo>
                    <a:cubicBezTo>
                      <a:pt x="5" y="1"/>
                      <a:pt x="7" y="1"/>
                      <a:pt x="6" y="3"/>
                    </a:cubicBezTo>
                    <a:cubicBezTo>
                      <a:pt x="3" y="3"/>
                      <a:pt x="1" y="2"/>
                      <a:pt x="0" y="1"/>
                    </a:cubicBezTo>
                    <a:cubicBezTo>
                      <a:pt x="1" y="0"/>
                      <a:pt x="3" y="0"/>
                      <a:pt x="5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218565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72" name="淘宝店chenying0907出品 89"/>
              <p:cNvSpPr>
                <a:spLocks noEditPoints="1"/>
              </p:cNvSpPr>
              <p:nvPr/>
            </p:nvSpPr>
            <p:spPr bwMode="auto">
              <a:xfrm>
                <a:off x="2832100" y="1577975"/>
                <a:ext cx="444500" cy="312738"/>
              </a:xfrm>
              <a:custGeom>
                <a:avLst/>
                <a:gdLst>
                  <a:gd name="T0" fmla="*/ 6 w 64"/>
                  <a:gd name="T1" fmla="*/ 3 h 45"/>
                  <a:gd name="T2" fmla="*/ 8 w 64"/>
                  <a:gd name="T3" fmla="*/ 2 h 45"/>
                  <a:gd name="T4" fmla="*/ 8 w 64"/>
                  <a:gd name="T5" fmla="*/ 3 h 45"/>
                  <a:gd name="T6" fmla="*/ 8 w 64"/>
                  <a:gd name="T7" fmla="*/ 5 h 45"/>
                  <a:gd name="T8" fmla="*/ 10 w 64"/>
                  <a:gd name="T9" fmla="*/ 10 h 45"/>
                  <a:gd name="T10" fmla="*/ 13 w 64"/>
                  <a:gd name="T11" fmla="*/ 3 h 45"/>
                  <a:gd name="T12" fmla="*/ 18 w 64"/>
                  <a:gd name="T13" fmla="*/ 2 h 45"/>
                  <a:gd name="T14" fmla="*/ 21 w 64"/>
                  <a:gd name="T15" fmla="*/ 7 h 45"/>
                  <a:gd name="T16" fmla="*/ 25 w 64"/>
                  <a:gd name="T17" fmla="*/ 6 h 45"/>
                  <a:gd name="T18" fmla="*/ 30 w 64"/>
                  <a:gd name="T19" fmla="*/ 6 h 45"/>
                  <a:gd name="T20" fmla="*/ 33 w 64"/>
                  <a:gd name="T21" fmla="*/ 8 h 45"/>
                  <a:gd name="T22" fmla="*/ 35 w 64"/>
                  <a:gd name="T23" fmla="*/ 9 h 45"/>
                  <a:gd name="T24" fmla="*/ 36 w 64"/>
                  <a:gd name="T25" fmla="*/ 10 h 45"/>
                  <a:gd name="T26" fmla="*/ 41 w 64"/>
                  <a:gd name="T27" fmla="*/ 11 h 45"/>
                  <a:gd name="T28" fmla="*/ 45 w 64"/>
                  <a:gd name="T29" fmla="*/ 13 h 45"/>
                  <a:gd name="T30" fmla="*/ 46 w 64"/>
                  <a:gd name="T31" fmla="*/ 14 h 45"/>
                  <a:gd name="T32" fmla="*/ 50 w 64"/>
                  <a:gd name="T33" fmla="*/ 17 h 45"/>
                  <a:gd name="T34" fmla="*/ 47 w 64"/>
                  <a:gd name="T35" fmla="*/ 21 h 45"/>
                  <a:gd name="T36" fmla="*/ 52 w 64"/>
                  <a:gd name="T37" fmla="*/ 22 h 45"/>
                  <a:gd name="T38" fmla="*/ 53 w 64"/>
                  <a:gd name="T39" fmla="*/ 24 h 45"/>
                  <a:gd name="T40" fmla="*/ 58 w 64"/>
                  <a:gd name="T41" fmla="*/ 25 h 45"/>
                  <a:gd name="T42" fmla="*/ 60 w 64"/>
                  <a:gd name="T43" fmla="*/ 28 h 45"/>
                  <a:gd name="T44" fmla="*/ 61 w 64"/>
                  <a:gd name="T45" fmla="*/ 30 h 45"/>
                  <a:gd name="T46" fmla="*/ 59 w 64"/>
                  <a:gd name="T47" fmla="*/ 34 h 45"/>
                  <a:gd name="T48" fmla="*/ 55 w 64"/>
                  <a:gd name="T49" fmla="*/ 33 h 45"/>
                  <a:gd name="T50" fmla="*/ 52 w 64"/>
                  <a:gd name="T51" fmla="*/ 30 h 45"/>
                  <a:gd name="T52" fmla="*/ 49 w 64"/>
                  <a:gd name="T53" fmla="*/ 32 h 45"/>
                  <a:gd name="T54" fmla="*/ 53 w 64"/>
                  <a:gd name="T55" fmla="*/ 35 h 45"/>
                  <a:gd name="T56" fmla="*/ 55 w 64"/>
                  <a:gd name="T57" fmla="*/ 38 h 45"/>
                  <a:gd name="T58" fmla="*/ 53 w 64"/>
                  <a:gd name="T59" fmla="*/ 42 h 45"/>
                  <a:gd name="T60" fmla="*/ 46 w 64"/>
                  <a:gd name="T61" fmla="*/ 39 h 45"/>
                  <a:gd name="T62" fmla="*/ 49 w 64"/>
                  <a:gd name="T63" fmla="*/ 42 h 45"/>
                  <a:gd name="T64" fmla="*/ 51 w 64"/>
                  <a:gd name="T65" fmla="*/ 44 h 45"/>
                  <a:gd name="T66" fmla="*/ 49 w 64"/>
                  <a:gd name="T67" fmla="*/ 44 h 45"/>
                  <a:gd name="T68" fmla="*/ 43 w 64"/>
                  <a:gd name="T69" fmla="*/ 42 h 45"/>
                  <a:gd name="T70" fmla="*/ 39 w 64"/>
                  <a:gd name="T71" fmla="*/ 40 h 45"/>
                  <a:gd name="T72" fmla="*/ 38 w 64"/>
                  <a:gd name="T73" fmla="*/ 37 h 45"/>
                  <a:gd name="T74" fmla="*/ 35 w 64"/>
                  <a:gd name="T75" fmla="*/ 31 h 45"/>
                  <a:gd name="T76" fmla="*/ 35 w 64"/>
                  <a:gd name="T77" fmla="*/ 30 h 45"/>
                  <a:gd name="T78" fmla="*/ 36 w 64"/>
                  <a:gd name="T79" fmla="*/ 28 h 45"/>
                  <a:gd name="T80" fmla="*/ 38 w 64"/>
                  <a:gd name="T81" fmla="*/ 25 h 45"/>
                  <a:gd name="T82" fmla="*/ 36 w 64"/>
                  <a:gd name="T83" fmla="*/ 22 h 45"/>
                  <a:gd name="T84" fmla="*/ 34 w 64"/>
                  <a:gd name="T85" fmla="*/ 20 h 45"/>
                  <a:gd name="T86" fmla="*/ 33 w 64"/>
                  <a:gd name="T87" fmla="*/ 20 h 45"/>
                  <a:gd name="T88" fmla="*/ 30 w 64"/>
                  <a:gd name="T89" fmla="*/ 20 h 45"/>
                  <a:gd name="T90" fmla="*/ 26 w 64"/>
                  <a:gd name="T91" fmla="*/ 15 h 45"/>
                  <a:gd name="T92" fmla="*/ 22 w 64"/>
                  <a:gd name="T93" fmla="*/ 16 h 45"/>
                  <a:gd name="T94" fmla="*/ 18 w 64"/>
                  <a:gd name="T95" fmla="*/ 16 h 45"/>
                  <a:gd name="T96" fmla="*/ 14 w 64"/>
                  <a:gd name="T97" fmla="*/ 16 h 45"/>
                  <a:gd name="T98" fmla="*/ 6 w 64"/>
                  <a:gd name="T99" fmla="*/ 14 h 45"/>
                  <a:gd name="T100" fmla="*/ 2 w 64"/>
                  <a:gd name="T101" fmla="*/ 12 h 45"/>
                  <a:gd name="T102" fmla="*/ 1 w 64"/>
                  <a:gd name="T103" fmla="*/ 10 h 45"/>
                  <a:gd name="T104" fmla="*/ 2 w 64"/>
                  <a:gd name="T105" fmla="*/ 7 h 45"/>
                  <a:gd name="T106" fmla="*/ 41 w 64"/>
                  <a:gd name="T107" fmla="*/ 31 h 45"/>
                  <a:gd name="T108" fmla="*/ 44 w 64"/>
                  <a:gd name="T109" fmla="*/ 29 h 45"/>
                  <a:gd name="T110" fmla="*/ 41 w 64"/>
                  <a:gd name="T111" fmla="*/ 31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64" h="45">
                    <a:moveTo>
                      <a:pt x="2" y="3"/>
                    </a:moveTo>
                    <a:cubicBezTo>
                      <a:pt x="3" y="5"/>
                      <a:pt x="5" y="1"/>
                      <a:pt x="6" y="3"/>
                    </a:cubicBezTo>
                    <a:cubicBezTo>
                      <a:pt x="7" y="3"/>
                      <a:pt x="6" y="2"/>
                      <a:pt x="6" y="2"/>
                    </a:cubicBezTo>
                    <a:cubicBezTo>
                      <a:pt x="7" y="1"/>
                      <a:pt x="7" y="2"/>
                      <a:pt x="8" y="2"/>
                    </a:cubicBezTo>
                    <a:cubicBezTo>
                      <a:pt x="9" y="2"/>
                      <a:pt x="9" y="0"/>
                      <a:pt x="10" y="2"/>
                    </a:cubicBezTo>
                    <a:cubicBezTo>
                      <a:pt x="10" y="4"/>
                      <a:pt x="9" y="2"/>
                      <a:pt x="8" y="3"/>
                    </a:cubicBezTo>
                    <a:cubicBezTo>
                      <a:pt x="8" y="4"/>
                      <a:pt x="9" y="4"/>
                      <a:pt x="9" y="4"/>
                    </a:cubicBezTo>
                    <a:cubicBezTo>
                      <a:pt x="9" y="4"/>
                      <a:pt x="8" y="5"/>
                      <a:pt x="8" y="5"/>
                    </a:cubicBezTo>
                    <a:cubicBezTo>
                      <a:pt x="8" y="6"/>
                      <a:pt x="8" y="6"/>
                      <a:pt x="9" y="7"/>
                    </a:cubicBezTo>
                    <a:cubicBezTo>
                      <a:pt x="9" y="8"/>
                      <a:pt x="8" y="9"/>
                      <a:pt x="10" y="10"/>
                    </a:cubicBezTo>
                    <a:cubicBezTo>
                      <a:pt x="11" y="9"/>
                      <a:pt x="10" y="7"/>
                      <a:pt x="10" y="5"/>
                    </a:cubicBezTo>
                    <a:cubicBezTo>
                      <a:pt x="13" y="6"/>
                      <a:pt x="13" y="4"/>
                      <a:pt x="13" y="3"/>
                    </a:cubicBezTo>
                    <a:cubicBezTo>
                      <a:pt x="14" y="4"/>
                      <a:pt x="15" y="2"/>
                      <a:pt x="16" y="3"/>
                    </a:cubicBezTo>
                    <a:cubicBezTo>
                      <a:pt x="17" y="3"/>
                      <a:pt x="17" y="2"/>
                      <a:pt x="18" y="2"/>
                    </a:cubicBezTo>
                    <a:cubicBezTo>
                      <a:pt x="18" y="4"/>
                      <a:pt x="19" y="4"/>
                      <a:pt x="21" y="5"/>
                    </a:cubicBezTo>
                    <a:cubicBezTo>
                      <a:pt x="20" y="6"/>
                      <a:pt x="21" y="6"/>
                      <a:pt x="21" y="7"/>
                    </a:cubicBezTo>
                    <a:cubicBezTo>
                      <a:pt x="22" y="7"/>
                      <a:pt x="23" y="7"/>
                      <a:pt x="23" y="7"/>
                    </a:cubicBezTo>
                    <a:cubicBezTo>
                      <a:pt x="25" y="8"/>
                      <a:pt x="25" y="7"/>
                      <a:pt x="25" y="6"/>
                    </a:cubicBezTo>
                    <a:cubicBezTo>
                      <a:pt x="26" y="6"/>
                      <a:pt x="27" y="7"/>
                      <a:pt x="27" y="6"/>
                    </a:cubicBezTo>
                    <a:cubicBezTo>
                      <a:pt x="28" y="6"/>
                      <a:pt x="29" y="6"/>
                      <a:pt x="30" y="6"/>
                    </a:cubicBezTo>
                    <a:cubicBezTo>
                      <a:pt x="30" y="7"/>
                      <a:pt x="32" y="7"/>
                      <a:pt x="31" y="6"/>
                    </a:cubicBezTo>
                    <a:cubicBezTo>
                      <a:pt x="32" y="7"/>
                      <a:pt x="32" y="7"/>
                      <a:pt x="33" y="8"/>
                    </a:cubicBezTo>
                    <a:cubicBezTo>
                      <a:pt x="33" y="8"/>
                      <a:pt x="34" y="8"/>
                      <a:pt x="34" y="8"/>
                    </a:cubicBezTo>
                    <a:cubicBezTo>
                      <a:pt x="34" y="9"/>
                      <a:pt x="34" y="9"/>
                      <a:pt x="35" y="9"/>
                    </a:cubicBezTo>
                    <a:cubicBezTo>
                      <a:pt x="36" y="9"/>
                      <a:pt x="34" y="10"/>
                      <a:pt x="35" y="11"/>
                    </a:cubicBezTo>
                    <a:cubicBezTo>
                      <a:pt x="36" y="11"/>
                      <a:pt x="36" y="10"/>
                      <a:pt x="36" y="10"/>
                    </a:cubicBezTo>
                    <a:cubicBezTo>
                      <a:pt x="37" y="10"/>
                      <a:pt x="37" y="11"/>
                      <a:pt x="38" y="11"/>
                    </a:cubicBezTo>
                    <a:cubicBezTo>
                      <a:pt x="39" y="11"/>
                      <a:pt x="39" y="11"/>
                      <a:pt x="41" y="11"/>
                    </a:cubicBezTo>
                    <a:cubicBezTo>
                      <a:pt x="40" y="13"/>
                      <a:pt x="44" y="11"/>
                      <a:pt x="44" y="13"/>
                    </a:cubicBezTo>
                    <a:cubicBezTo>
                      <a:pt x="44" y="13"/>
                      <a:pt x="45" y="13"/>
                      <a:pt x="45" y="13"/>
                    </a:cubicBezTo>
                    <a:cubicBezTo>
                      <a:pt x="46" y="13"/>
                      <a:pt x="46" y="14"/>
                      <a:pt x="46" y="15"/>
                    </a:cubicBezTo>
                    <a:cubicBezTo>
                      <a:pt x="46" y="15"/>
                      <a:pt x="46" y="15"/>
                      <a:pt x="46" y="14"/>
                    </a:cubicBezTo>
                    <a:cubicBezTo>
                      <a:pt x="47" y="15"/>
                      <a:pt x="48" y="16"/>
                      <a:pt x="50" y="16"/>
                    </a:cubicBezTo>
                    <a:cubicBezTo>
                      <a:pt x="49" y="16"/>
                      <a:pt x="49" y="17"/>
                      <a:pt x="50" y="17"/>
                    </a:cubicBezTo>
                    <a:cubicBezTo>
                      <a:pt x="50" y="18"/>
                      <a:pt x="48" y="19"/>
                      <a:pt x="50" y="19"/>
                    </a:cubicBezTo>
                    <a:cubicBezTo>
                      <a:pt x="49" y="20"/>
                      <a:pt x="47" y="20"/>
                      <a:pt x="47" y="21"/>
                    </a:cubicBezTo>
                    <a:cubicBezTo>
                      <a:pt x="49" y="23"/>
                      <a:pt x="51" y="21"/>
                      <a:pt x="52" y="23"/>
                    </a:cubicBezTo>
                    <a:cubicBezTo>
                      <a:pt x="52" y="23"/>
                      <a:pt x="52" y="22"/>
                      <a:pt x="52" y="22"/>
                    </a:cubicBezTo>
                    <a:cubicBezTo>
                      <a:pt x="53" y="22"/>
                      <a:pt x="53" y="23"/>
                      <a:pt x="53" y="23"/>
                    </a:cubicBezTo>
                    <a:cubicBezTo>
                      <a:pt x="53" y="23"/>
                      <a:pt x="53" y="24"/>
                      <a:pt x="53" y="24"/>
                    </a:cubicBezTo>
                    <a:cubicBezTo>
                      <a:pt x="54" y="25"/>
                      <a:pt x="55" y="23"/>
                      <a:pt x="54" y="26"/>
                    </a:cubicBezTo>
                    <a:cubicBezTo>
                      <a:pt x="56" y="26"/>
                      <a:pt x="56" y="25"/>
                      <a:pt x="58" y="25"/>
                    </a:cubicBezTo>
                    <a:cubicBezTo>
                      <a:pt x="58" y="25"/>
                      <a:pt x="58" y="26"/>
                      <a:pt x="58" y="27"/>
                    </a:cubicBezTo>
                    <a:cubicBezTo>
                      <a:pt x="59" y="27"/>
                      <a:pt x="61" y="26"/>
                      <a:pt x="60" y="28"/>
                    </a:cubicBezTo>
                    <a:cubicBezTo>
                      <a:pt x="62" y="27"/>
                      <a:pt x="61" y="28"/>
                      <a:pt x="63" y="28"/>
                    </a:cubicBezTo>
                    <a:cubicBezTo>
                      <a:pt x="64" y="29"/>
                      <a:pt x="61" y="30"/>
                      <a:pt x="61" y="30"/>
                    </a:cubicBezTo>
                    <a:cubicBezTo>
                      <a:pt x="61" y="30"/>
                      <a:pt x="62" y="30"/>
                      <a:pt x="62" y="30"/>
                    </a:cubicBezTo>
                    <a:cubicBezTo>
                      <a:pt x="61" y="32"/>
                      <a:pt x="59" y="31"/>
                      <a:pt x="59" y="34"/>
                    </a:cubicBezTo>
                    <a:cubicBezTo>
                      <a:pt x="58" y="33"/>
                      <a:pt x="58" y="34"/>
                      <a:pt x="58" y="34"/>
                    </a:cubicBezTo>
                    <a:cubicBezTo>
                      <a:pt x="57" y="34"/>
                      <a:pt x="55" y="34"/>
                      <a:pt x="55" y="33"/>
                    </a:cubicBezTo>
                    <a:cubicBezTo>
                      <a:pt x="55" y="32"/>
                      <a:pt x="52" y="33"/>
                      <a:pt x="53" y="31"/>
                    </a:cubicBezTo>
                    <a:cubicBezTo>
                      <a:pt x="52" y="31"/>
                      <a:pt x="52" y="30"/>
                      <a:pt x="52" y="30"/>
                    </a:cubicBezTo>
                    <a:cubicBezTo>
                      <a:pt x="50" y="30"/>
                      <a:pt x="50" y="30"/>
                      <a:pt x="50" y="30"/>
                    </a:cubicBezTo>
                    <a:cubicBezTo>
                      <a:pt x="48" y="30"/>
                      <a:pt x="49" y="32"/>
                      <a:pt x="49" y="32"/>
                    </a:cubicBezTo>
                    <a:cubicBezTo>
                      <a:pt x="49" y="34"/>
                      <a:pt x="51" y="34"/>
                      <a:pt x="51" y="35"/>
                    </a:cubicBezTo>
                    <a:cubicBezTo>
                      <a:pt x="52" y="34"/>
                      <a:pt x="53" y="36"/>
                      <a:pt x="53" y="35"/>
                    </a:cubicBezTo>
                    <a:cubicBezTo>
                      <a:pt x="54" y="35"/>
                      <a:pt x="54" y="36"/>
                      <a:pt x="54" y="38"/>
                    </a:cubicBezTo>
                    <a:cubicBezTo>
                      <a:pt x="54" y="38"/>
                      <a:pt x="55" y="38"/>
                      <a:pt x="55" y="38"/>
                    </a:cubicBezTo>
                    <a:cubicBezTo>
                      <a:pt x="56" y="40"/>
                      <a:pt x="54" y="42"/>
                      <a:pt x="54" y="43"/>
                    </a:cubicBezTo>
                    <a:cubicBezTo>
                      <a:pt x="53" y="44"/>
                      <a:pt x="54" y="42"/>
                      <a:pt x="53" y="42"/>
                    </a:cubicBezTo>
                    <a:cubicBezTo>
                      <a:pt x="53" y="41"/>
                      <a:pt x="51" y="42"/>
                      <a:pt x="51" y="40"/>
                    </a:cubicBezTo>
                    <a:cubicBezTo>
                      <a:pt x="49" y="41"/>
                      <a:pt x="49" y="39"/>
                      <a:pt x="46" y="39"/>
                    </a:cubicBezTo>
                    <a:cubicBezTo>
                      <a:pt x="47" y="40"/>
                      <a:pt x="48" y="40"/>
                      <a:pt x="49" y="40"/>
                    </a:cubicBezTo>
                    <a:cubicBezTo>
                      <a:pt x="47" y="42"/>
                      <a:pt x="50" y="41"/>
                      <a:pt x="49" y="42"/>
                    </a:cubicBezTo>
                    <a:cubicBezTo>
                      <a:pt x="49" y="43"/>
                      <a:pt x="50" y="43"/>
                      <a:pt x="51" y="43"/>
                    </a:cubicBezTo>
                    <a:cubicBezTo>
                      <a:pt x="51" y="43"/>
                      <a:pt x="51" y="44"/>
                      <a:pt x="51" y="44"/>
                    </a:cubicBezTo>
                    <a:cubicBezTo>
                      <a:pt x="52" y="44"/>
                      <a:pt x="52" y="44"/>
                      <a:pt x="52" y="45"/>
                    </a:cubicBezTo>
                    <a:cubicBezTo>
                      <a:pt x="51" y="45"/>
                      <a:pt x="50" y="44"/>
                      <a:pt x="49" y="44"/>
                    </a:cubicBezTo>
                    <a:cubicBezTo>
                      <a:pt x="48" y="43"/>
                      <a:pt x="46" y="43"/>
                      <a:pt x="45" y="43"/>
                    </a:cubicBezTo>
                    <a:cubicBezTo>
                      <a:pt x="45" y="42"/>
                      <a:pt x="43" y="42"/>
                      <a:pt x="43" y="42"/>
                    </a:cubicBezTo>
                    <a:cubicBezTo>
                      <a:pt x="42" y="42"/>
                      <a:pt x="42" y="41"/>
                      <a:pt x="42" y="40"/>
                    </a:cubicBezTo>
                    <a:cubicBezTo>
                      <a:pt x="41" y="40"/>
                      <a:pt x="40" y="40"/>
                      <a:pt x="39" y="40"/>
                    </a:cubicBezTo>
                    <a:cubicBezTo>
                      <a:pt x="39" y="40"/>
                      <a:pt x="39" y="39"/>
                      <a:pt x="39" y="38"/>
                    </a:cubicBezTo>
                    <a:cubicBezTo>
                      <a:pt x="39" y="38"/>
                      <a:pt x="37" y="38"/>
                      <a:pt x="38" y="37"/>
                    </a:cubicBezTo>
                    <a:cubicBezTo>
                      <a:pt x="36" y="37"/>
                      <a:pt x="35" y="35"/>
                      <a:pt x="34" y="34"/>
                    </a:cubicBezTo>
                    <a:cubicBezTo>
                      <a:pt x="35" y="34"/>
                      <a:pt x="34" y="32"/>
                      <a:pt x="35" y="31"/>
                    </a:cubicBezTo>
                    <a:cubicBezTo>
                      <a:pt x="35" y="31"/>
                      <a:pt x="36" y="32"/>
                      <a:pt x="36" y="31"/>
                    </a:cubicBezTo>
                    <a:cubicBezTo>
                      <a:pt x="36" y="31"/>
                      <a:pt x="35" y="30"/>
                      <a:pt x="35" y="30"/>
                    </a:cubicBezTo>
                    <a:cubicBezTo>
                      <a:pt x="35" y="30"/>
                      <a:pt x="36" y="30"/>
                      <a:pt x="36" y="30"/>
                    </a:cubicBezTo>
                    <a:cubicBezTo>
                      <a:pt x="37" y="30"/>
                      <a:pt x="36" y="28"/>
                      <a:pt x="36" y="28"/>
                    </a:cubicBezTo>
                    <a:cubicBezTo>
                      <a:pt x="36" y="28"/>
                      <a:pt x="37" y="28"/>
                      <a:pt x="37" y="28"/>
                    </a:cubicBezTo>
                    <a:cubicBezTo>
                      <a:pt x="38" y="27"/>
                      <a:pt x="37" y="25"/>
                      <a:pt x="38" y="25"/>
                    </a:cubicBezTo>
                    <a:cubicBezTo>
                      <a:pt x="38" y="24"/>
                      <a:pt x="37" y="25"/>
                      <a:pt x="36" y="24"/>
                    </a:cubicBezTo>
                    <a:cubicBezTo>
                      <a:pt x="36" y="22"/>
                      <a:pt x="36" y="22"/>
                      <a:pt x="36" y="22"/>
                    </a:cubicBezTo>
                    <a:cubicBezTo>
                      <a:pt x="36" y="22"/>
                      <a:pt x="35" y="22"/>
                      <a:pt x="35" y="22"/>
                    </a:cubicBezTo>
                    <a:cubicBezTo>
                      <a:pt x="34" y="22"/>
                      <a:pt x="35" y="21"/>
                      <a:pt x="34" y="20"/>
                    </a:cubicBezTo>
                    <a:cubicBezTo>
                      <a:pt x="34" y="20"/>
                      <a:pt x="33" y="21"/>
                      <a:pt x="33" y="21"/>
                    </a:cubicBezTo>
                    <a:cubicBezTo>
                      <a:pt x="33" y="21"/>
                      <a:pt x="33" y="20"/>
                      <a:pt x="33" y="20"/>
                    </a:cubicBezTo>
                    <a:cubicBezTo>
                      <a:pt x="32" y="20"/>
                      <a:pt x="32" y="19"/>
                      <a:pt x="31" y="19"/>
                    </a:cubicBezTo>
                    <a:cubicBezTo>
                      <a:pt x="31" y="19"/>
                      <a:pt x="31" y="20"/>
                      <a:pt x="30" y="20"/>
                    </a:cubicBezTo>
                    <a:cubicBezTo>
                      <a:pt x="30" y="20"/>
                      <a:pt x="29" y="18"/>
                      <a:pt x="28" y="19"/>
                    </a:cubicBezTo>
                    <a:cubicBezTo>
                      <a:pt x="30" y="16"/>
                      <a:pt x="25" y="18"/>
                      <a:pt x="26" y="15"/>
                    </a:cubicBezTo>
                    <a:cubicBezTo>
                      <a:pt x="25" y="15"/>
                      <a:pt x="23" y="15"/>
                      <a:pt x="23" y="16"/>
                    </a:cubicBezTo>
                    <a:cubicBezTo>
                      <a:pt x="23" y="17"/>
                      <a:pt x="22" y="16"/>
                      <a:pt x="22" y="16"/>
                    </a:cubicBezTo>
                    <a:cubicBezTo>
                      <a:pt x="21" y="16"/>
                      <a:pt x="21" y="17"/>
                      <a:pt x="20" y="16"/>
                    </a:cubicBezTo>
                    <a:cubicBezTo>
                      <a:pt x="19" y="16"/>
                      <a:pt x="19" y="16"/>
                      <a:pt x="18" y="16"/>
                    </a:cubicBezTo>
                    <a:cubicBezTo>
                      <a:pt x="17" y="16"/>
                      <a:pt x="17" y="17"/>
                      <a:pt x="16" y="16"/>
                    </a:cubicBezTo>
                    <a:cubicBezTo>
                      <a:pt x="15" y="16"/>
                      <a:pt x="15" y="16"/>
                      <a:pt x="14" y="16"/>
                    </a:cubicBezTo>
                    <a:cubicBezTo>
                      <a:pt x="12" y="16"/>
                      <a:pt x="9" y="16"/>
                      <a:pt x="7" y="15"/>
                    </a:cubicBezTo>
                    <a:cubicBezTo>
                      <a:pt x="7" y="15"/>
                      <a:pt x="6" y="14"/>
                      <a:pt x="6" y="14"/>
                    </a:cubicBezTo>
                    <a:cubicBezTo>
                      <a:pt x="5" y="14"/>
                      <a:pt x="4" y="15"/>
                      <a:pt x="4" y="13"/>
                    </a:cubicBezTo>
                    <a:cubicBezTo>
                      <a:pt x="3" y="13"/>
                      <a:pt x="2" y="14"/>
                      <a:pt x="2" y="12"/>
                    </a:cubicBezTo>
                    <a:cubicBezTo>
                      <a:pt x="4" y="13"/>
                      <a:pt x="4" y="12"/>
                      <a:pt x="5" y="11"/>
                    </a:cubicBezTo>
                    <a:cubicBezTo>
                      <a:pt x="5" y="10"/>
                      <a:pt x="2" y="11"/>
                      <a:pt x="1" y="10"/>
                    </a:cubicBezTo>
                    <a:cubicBezTo>
                      <a:pt x="1" y="9"/>
                      <a:pt x="1" y="10"/>
                      <a:pt x="1" y="10"/>
                    </a:cubicBezTo>
                    <a:cubicBezTo>
                      <a:pt x="0" y="10"/>
                      <a:pt x="1" y="8"/>
                      <a:pt x="2" y="7"/>
                    </a:cubicBezTo>
                    <a:cubicBezTo>
                      <a:pt x="1" y="5"/>
                      <a:pt x="3" y="5"/>
                      <a:pt x="2" y="3"/>
                    </a:cubicBezTo>
                    <a:moveTo>
                      <a:pt x="41" y="31"/>
                    </a:moveTo>
                    <a:cubicBezTo>
                      <a:pt x="41" y="30"/>
                      <a:pt x="44" y="31"/>
                      <a:pt x="45" y="30"/>
                    </a:cubicBezTo>
                    <a:cubicBezTo>
                      <a:pt x="45" y="29"/>
                      <a:pt x="44" y="29"/>
                      <a:pt x="44" y="29"/>
                    </a:cubicBezTo>
                    <a:cubicBezTo>
                      <a:pt x="43" y="28"/>
                      <a:pt x="42" y="29"/>
                      <a:pt x="41" y="28"/>
                    </a:cubicBezTo>
                    <a:cubicBezTo>
                      <a:pt x="41" y="29"/>
                      <a:pt x="40" y="31"/>
                      <a:pt x="41" y="31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218565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73" name="淘宝店chenying0907出品 90"/>
              <p:cNvSpPr/>
              <p:nvPr/>
            </p:nvSpPr>
            <p:spPr bwMode="auto">
              <a:xfrm>
                <a:off x="2395538" y="1592263"/>
                <a:ext cx="277813" cy="138113"/>
              </a:xfrm>
              <a:custGeom>
                <a:avLst/>
                <a:gdLst>
                  <a:gd name="T0" fmla="*/ 4 w 40"/>
                  <a:gd name="T1" fmla="*/ 16 h 20"/>
                  <a:gd name="T2" fmla="*/ 5 w 40"/>
                  <a:gd name="T3" fmla="*/ 14 h 20"/>
                  <a:gd name="T4" fmla="*/ 7 w 40"/>
                  <a:gd name="T5" fmla="*/ 13 h 20"/>
                  <a:gd name="T6" fmla="*/ 8 w 40"/>
                  <a:gd name="T7" fmla="*/ 13 h 20"/>
                  <a:gd name="T8" fmla="*/ 14 w 40"/>
                  <a:gd name="T9" fmla="*/ 12 h 20"/>
                  <a:gd name="T10" fmla="*/ 8 w 40"/>
                  <a:gd name="T11" fmla="*/ 12 h 20"/>
                  <a:gd name="T12" fmla="*/ 8 w 40"/>
                  <a:gd name="T13" fmla="*/ 11 h 20"/>
                  <a:gd name="T14" fmla="*/ 6 w 40"/>
                  <a:gd name="T15" fmla="*/ 12 h 20"/>
                  <a:gd name="T16" fmla="*/ 3 w 40"/>
                  <a:gd name="T17" fmla="*/ 11 h 20"/>
                  <a:gd name="T18" fmla="*/ 5 w 40"/>
                  <a:gd name="T19" fmla="*/ 9 h 20"/>
                  <a:gd name="T20" fmla="*/ 7 w 40"/>
                  <a:gd name="T21" fmla="*/ 9 h 20"/>
                  <a:gd name="T22" fmla="*/ 1 w 40"/>
                  <a:gd name="T23" fmla="*/ 8 h 20"/>
                  <a:gd name="T24" fmla="*/ 0 w 40"/>
                  <a:gd name="T25" fmla="*/ 6 h 20"/>
                  <a:gd name="T26" fmla="*/ 3 w 40"/>
                  <a:gd name="T27" fmla="*/ 4 h 20"/>
                  <a:gd name="T28" fmla="*/ 3 w 40"/>
                  <a:gd name="T29" fmla="*/ 4 h 20"/>
                  <a:gd name="T30" fmla="*/ 8 w 40"/>
                  <a:gd name="T31" fmla="*/ 2 h 20"/>
                  <a:gd name="T32" fmla="*/ 10 w 40"/>
                  <a:gd name="T33" fmla="*/ 1 h 20"/>
                  <a:gd name="T34" fmla="*/ 11 w 40"/>
                  <a:gd name="T35" fmla="*/ 1 h 20"/>
                  <a:gd name="T36" fmla="*/ 12 w 40"/>
                  <a:gd name="T37" fmla="*/ 3 h 20"/>
                  <a:gd name="T38" fmla="*/ 11 w 40"/>
                  <a:gd name="T39" fmla="*/ 4 h 20"/>
                  <a:gd name="T40" fmla="*/ 12 w 40"/>
                  <a:gd name="T41" fmla="*/ 4 h 20"/>
                  <a:gd name="T42" fmla="*/ 12 w 40"/>
                  <a:gd name="T43" fmla="*/ 3 h 20"/>
                  <a:gd name="T44" fmla="*/ 16 w 40"/>
                  <a:gd name="T45" fmla="*/ 3 h 20"/>
                  <a:gd name="T46" fmla="*/ 17 w 40"/>
                  <a:gd name="T47" fmla="*/ 5 h 20"/>
                  <a:gd name="T48" fmla="*/ 19 w 40"/>
                  <a:gd name="T49" fmla="*/ 4 h 20"/>
                  <a:gd name="T50" fmla="*/ 21 w 40"/>
                  <a:gd name="T51" fmla="*/ 3 h 20"/>
                  <a:gd name="T52" fmla="*/ 22 w 40"/>
                  <a:gd name="T53" fmla="*/ 3 h 20"/>
                  <a:gd name="T54" fmla="*/ 23 w 40"/>
                  <a:gd name="T55" fmla="*/ 5 h 20"/>
                  <a:gd name="T56" fmla="*/ 24 w 40"/>
                  <a:gd name="T57" fmla="*/ 8 h 20"/>
                  <a:gd name="T58" fmla="*/ 26 w 40"/>
                  <a:gd name="T59" fmla="*/ 6 h 20"/>
                  <a:gd name="T60" fmla="*/ 25 w 40"/>
                  <a:gd name="T61" fmla="*/ 5 h 20"/>
                  <a:gd name="T62" fmla="*/ 25 w 40"/>
                  <a:gd name="T63" fmla="*/ 2 h 20"/>
                  <a:gd name="T64" fmla="*/ 27 w 40"/>
                  <a:gd name="T65" fmla="*/ 1 h 20"/>
                  <a:gd name="T66" fmla="*/ 29 w 40"/>
                  <a:gd name="T67" fmla="*/ 5 h 20"/>
                  <a:gd name="T68" fmla="*/ 30 w 40"/>
                  <a:gd name="T69" fmla="*/ 6 h 20"/>
                  <a:gd name="T70" fmla="*/ 32 w 40"/>
                  <a:gd name="T71" fmla="*/ 8 h 20"/>
                  <a:gd name="T72" fmla="*/ 31 w 40"/>
                  <a:gd name="T73" fmla="*/ 9 h 20"/>
                  <a:gd name="T74" fmla="*/ 33 w 40"/>
                  <a:gd name="T75" fmla="*/ 11 h 20"/>
                  <a:gd name="T76" fmla="*/ 37 w 40"/>
                  <a:gd name="T77" fmla="*/ 12 h 20"/>
                  <a:gd name="T78" fmla="*/ 39 w 40"/>
                  <a:gd name="T79" fmla="*/ 13 h 20"/>
                  <a:gd name="T80" fmla="*/ 40 w 40"/>
                  <a:gd name="T81" fmla="*/ 14 h 20"/>
                  <a:gd name="T82" fmla="*/ 35 w 40"/>
                  <a:gd name="T83" fmla="*/ 14 h 20"/>
                  <a:gd name="T84" fmla="*/ 36 w 40"/>
                  <a:gd name="T85" fmla="*/ 18 h 20"/>
                  <a:gd name="T86" fmla="*/ 30 w 40"/>
                  <a:gd name="T87" fmla="*/ 18 h 20"/>
                  <a:gd name="T88" fmla="*/ 23 w 40"/>
                  <a:gd name="T89" fmla="*/ 18 h 20"/>
                  <a:gd name="T90" fmla="*/ 20 w 40"/>
                  <a:gd name="T91" fmla="*/ 19 h 20"/>
                  <a:gd name="T92" fmla="*/ 20 w 40"/>
                  <a:gd name="T93" fmla="*/ 20 h 20"/>
                  <a:gd name="T94" fmla="*/ 13 w 40"/>
                  <a:gd name="T95" fmla="*/ 20 h 20"/>
                  <a:gd name="T96" fmla="*/ 11 w 40"/>
                  <a:gd name="T97" fmla="*/ 17 h 20"/>
                  <a:gd name="T98" fmla="*/ 6 w 40"/>
                  <a:gd name="T99" fmla="*/ 16 h 20"/>
                  <a:gd name="T100" fmla="*/ 6 w 40"/>
                  <a:gd name="T101" fmla="*/ 16 h 20"/>
                  <a:gd name="T102" fmla="*/ 6 w 40"/>
                  <a:gd name="T103" fmla="*/ 15 h 20"/>
                  <a:gd name="T104" fmla="*/ 4 w 40"/>
                  <a:gd name="T105" fmla="*/ 16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40" h="20">
                    <a:moveTo>
                      <a:pt x="4" y="16"/>
                    </a:moveTo>
                    <a:cubicBezTo>
                      <a:pt x="3" y="16"/>
                      <a:pt x="4" y="14"/>
                      <a:pt x="5" y="14"/>
                    </a:cubicBezTo>
                    <a:cubicBezTo>
                      <a:pt x="5" y="13"/>
                      <a:pt x="6" y="14"/>
                      <a:pt x="7" y="13"/>
                    </a:cubicBezTo>
                    <a:cubicBezTo>
                      <a:pt x="7" y="13"/>
                      <a:pt x="8" y="13"/>
                      <a:pt x="8" y="13"/>
                    </a:cubicBezTo>
                    <a:cubicBezTo>
                      <a:pt x="10" y="13"/>
                      <a:pt x="13" y="14"/>
                      <a:pt x="14" y="12"/>
                    </a:cubicBezTo>
                    <a:cubicBezTo>
                      <a:pt x="14" y="11"/>
                      <a:pt x="10" y="12"/>
                      <a:pt x="8" y="12"/>
                    </a:cubicBezTo>
                    <a:cubicBezTo>
                      <a:pt x="8" y="12"/>
                      <a:pt x="7" y="11"/>
                      <a:pt x="8" y="11"/>
                    </a:cubicBezTo>
                    <a:cubicBezTo>
                      <a:pt x="7" y="11"/>
                      <a:pt x="7" y="12"/>
                      <a:pt x="6" y="12"/>
                    </a:cubicBezTo>
                    <a:cubicBezTo>
                      <a:pt x="5" y="12"/>
                      <a:pt x="4" y="11"/>
                      <a:pt x="3" y="11"/>
                    </a:cubicBezTo>
                    <a:cubicBezTo>
                      <a:pt x="1" y="10"/>
                      <a:pt x="5" y="10"/>
                      <a:pt x="5" y="9"/>
                    </a:cubicBezTo>
                    <a:cubicBezTo>
                      <a:pt x="5" y="8"/>
                      <a:pt x="7" y="9"/>
                      <a:pt x="7" y="9"/>
                    </a:cubicBezTo>
                    <a:cubicBezTo>
                      <a:pt x="7" y="6"/>
                      <a:pt x="4" y="9"/>
                      <a:pt x="1" y="8"/>
                    </a:cubicBezTo>
                    <a:cubicBezTo>
                      <a:pt x="0" y="7"/>
                      <a:pt x="2" y="6"/>
                      <a:pt x="0" y="6"/>
                    </a:cubicBezTo>
                    <a:cubicBezTo>
                      <a:pt x="1" y="5"/>
                      <a:pt x="1" y="4"/>
                      <a:pt x="3" y="4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4" y="2"/>
                      <a:pt x="6" y="2"/>
                      <a:pt x="8" y="2"/>
                    </a:cubicBezTo>
                    <a:cubicBezTo>
                      <a:pt x="9" y="1"/>
                      <a:pt x="9" y="0"/>
                      <a:pt x="10" y="1"/>
                    </a:cubicBezTo>
                    <a:cubicBezTo>
                      <a:pt x="10" y="1"/>
                      <a:pt x="10" y="1"/>
                      <a:pt x="11" y="1"/>
                    </a:cubicBezTo>
                    <a:cubicBezTo>
                      <a:pt x="10" y="2"/>
                      <a:pt x="10" y="3"/>
                      <a:pt x="12" y="3"/>
                    </a:cubicBezTo>
                    <a:cubicBezTo>
                      <a:pt x="12" y="4"/>
                      <a:pt x="11" y="4"/>
                      <a:pt x="11" y="4"/>
                    </a:cubicBezTo>
                    <a:cubicBezTo>
                      <a:pt x="11" y="4"/>
                      <a:pt x="11" y="4"/>
                      <a:pt x="12" y="4"/>
                    </a:cubicBezTo>
                    <a:cubicBezTo>
                      <a:pt x="12" y="4"/>
                      <a:pt x="12" y="3"/>
                      <a:pt x="12" y="3"/>
                    </a:cubicBezTo>
                    <a:cubicBezTo>
                      <a:pt x="14" y="3"/>
                      <a:pt x="14" y="3"/>
                      <a:pt x="16" y="3"/>
                    </a:cubicBezTo>
                    <a:cubicBezTo>
                      <a:pt x="16" y="4"/>
                      <a:pt x="17" y="4"/>
                      <a:pt x="17" y="5"/>
                    </a:cubicBezTo>
                    <a:cubicBezTo>
                      <a:pt x="18" y="5"/>
                      <a:pt x="18" y="4"/>
                      <a:pt x="19" y="4"/>
                    </a:cubicBezTo>
                    <a:cubicBezTo>
                      <a:pt x="20" y="4"/>
                      <a:pt x="20" y="3"/>
                      <a:pt x="21" y="3"/>
                    </a:cubicBezTo>
                    <a:cubicBezTo>
                      <a:pt x="21" y="3"/>
                      <a:pt x="22" y="3"/>
                      <a:pt x="22" y="3"/>
                    </a:cubicBezTo>
                    <a:cubicBezTo>
                      <a:pt x="23" y="4"/>
                      <a:pt x="23" y="5"/>
                      <a:pt x="23" y="5"/>
                    </a:cubicBezTo>
                    <a:cubicBezTo>
                      <a:pt x="23" y="6"/>
                      <a:pt x="25" y="6"/>
                      <a:pt x="24" y="8"/>
                    </a:cubicBezTo>
                    <a:cubicBezTo>
                      <a:pt x="25" y="7"/>
                      <a:pt x="25" y="6"/>
                      <a:pt x="26" y="6"/>
                    </a:cubicBezTo>
                    <a:cubicBezTo>
                      <a:pt x="26" y="5"/>
                      <a:pt x="25" y="5"/>
                      <a:pt x="25" y="5"/>
                    </a:cubicBezTo>
                    <a:cubicBezTo>
                      <a:pt x="24" y="4"/>
                      <a:pt x="25" y="3"/>
                      <a:pt x="25" y="2"/>
                    </a:cubicBezTo>
                    <a:cubicBezTo>
                      <a:pt x="26" y="2"/>
                      <a:pt x="26" y="1"/>
                      <a:pt x="27" y="1"/>
                    </a:cubicBezTo>
                    <a:cubicBezTo>
                      <a:pt x="27" y="2"/>
                      <a:pt x="28" y="3"/>
                      <a:pt x="29" y="5"/>
                    </a:cubicBezTo>
                    <a:cubicBezTo>
                      <a:pt x="29" y="5"/>
                      <a:pt x="30" y="7"/>
                      <a:pt x="30" y="6"/>
                    </a:cubicBezTo>
                    <a:cubicBezTo>
                      <a:pt x="31" y="6"/>
                      <a:pt x="31" y="8"/>
                      <a:pt x="32" y="8"/>
                    </a:cubicBezTo>
                    <a:cubicBezTo>
                      <a:pt x="32" y="8"/>
                      <a:pt x="32" y="9"/>
                      <a:pt x="31" y="9"/>
                    </a:cubicBezTo>
                    <a:cubicBezTo>
                      <a:pt x="31" y="10"/>
                      <a:pt x="33" y="10"/>
                      <a:pt x="33" y="11"/>
                    </a:cubicBezTo>
                    <a:cubicBezTo>
                      <a:pt x="35" y="10"/>
                      <a:pt x="35" y="12"/>
                      <a:pt x="37" y="12"/>
                    </a:cubicBezTo>
                    <a:cubicBezTo>
                      <a:pt x="36" y="14"/>
                      <a:pt x="39" y="13"/>
                      <a:pt x="39" y="13"/>
                    </a:cubicBezTo>
                    <a:cubicBezTo>
                      <a:pt x="39" y="13"/>
                      <a:pt x="38" y="15"/>
                      <a:pt x="40" y="14"/>
                    </a:cubicBezTo>
                    <a:cubicBezTo>
                      <a:pt x="39" y="17"/>
                      <a:pt x="38" y="14"/>
                      <a:pt x="35" y="14"/>
                    </a:cubicBezTo>
                    <a:cubicBezTo>
                      <a:pt x="35" y="17"/>
                      <a:pt x="37" y="16"/>
                      <a:pt x="36" y="18"/>
                    </a:cubicBezTo>
                    <a:cubicBezTo>
                      <a:pt x="34" y="19"/>
                      <a:pt x="32" y="19"/>
                      <a:pt x="30" y="18"/>
                    </a:cubicBezTo>
                    <a:cubicBezTo>
                      <a:pt x="29" y="17"/>
                      <a:pt x="25" y="17"/>
                      <a:pt x="23" y="18"/>
                    </a:cubicBezTo>
                    <a:cubicBezTo>
                      <a:pt x="22" y="19"/>
                      <a:pt x="22" y="18"/>
                      <a:pt x="20" y="19"/>
                    </a:cubicBezTo>
                    <a:cubicBezTo>
                      <a:pt x="20" y="19"/>
                      <a:pt x="20" y="19"/>
                      <a:pt x="20" y="20"/>
                    </a:cubicBezTo>
                    <a:cubicBezTo>
                      <a:pt x="18" y="19"/>
                      <a:pt x="16" y="20"/>
                      <a:pt x="13" y="20"/>
                    </a:cubicBezTo>
                    <a:cubicBezTo>
                      <a:pt x="12" y="19"/>
                      <a:pt x="11" y="18"/>
                      <a:pt x="11" y="17"/>
                    </a:cubicBezTo>
                    <a:cubicBezTo>
                      <a:pt x="9" y="16"/>
                      <a:pt x="7" y="17"/>
                      <a:pt x="6" y="16"/>
                    </a:cubicBezTo>
                    <a:cubicBezTo>
                      <a:pt x="6" y="15"/>
                      <a:pt x="6" y="16"/>
                      <a:pt x="6" y="16"/>
                    </a:cubicBezTo>
                    <a:cubicBezTo>
                      <a:pt x="5" y="16"/>
                      <a:pt x="5" y="15"/>
                      <a:pt x="6" y="15"/>
                    </a:cubicBezTo>
                    <a:cubicBezTo>
                      <a:pt x="6" y="14"/>
                      <a:pt x="4" y="15"/>
                      <a:pt x="4" y="16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218565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74" name="淘宝店chenying0907出品 100"/>
              <p:cNvSpPr/>
              <p:nvPr/>
            </p:nvSpPr>
            <p:spPr bwMode="auto">
              <a:xfrm>
                <a:off x="2735263" y="1341438"/>
                <a:ext cx="166688" cy="117475"/>
              </a:xfrm>
              <a:custGeom>
                <a:avLst/>
                <a:gdLst>
                  <a:gd name="T0" fmla="*/ 7 w 24"/>
                  <a:gd name="T1" fmla="*/ 0 h 17"/>
                  <a:gd name="T2" fmla="*/ 9 w 24"/>
                  <a:gd name="T3" fmla="*/ 2 h 17"/>
                  <a:gd name="T4" fmla="*/ 11 w 24"/>
                  <a:gd name="T5" fmla="*/ 2 h 17"/>
                  <a:gd name="T6" fmla="*/ 12 w 24"/>
                  <a:gd name="T7" fmla="*/ 2 h 17"/>
                  <a:gd name="T8" fmla="*/ 12 w 24"/>
                  <a:gd name="T9" fmla="*/ 3 h 17"/>
                  <a:gd name="T10" fmla="*/ 14 w 24"/>
                  <a:gd name="T11" fmla="*/ 4 h 17"/>
                  <a:gd name="T12" fmla="*/ 16 w 24"/>
                  <a:gd name="T13" fmla="*/ 4 h 17"/>
                  <a:gd name="T14" fmla="*/ 19 w 24"/>
                  <a:gd name="T15" fmla="*/ 5 h 17"/>
                  <a:gd name="T16" fmla="*/ 19 w 24"/>
                  <a:gd name="T17" fmla="*/ 7 h 17"/>
                  <a:gd name="T18" fmla="*/ 20 w 24"/>
                  <a:gd name="T19" fmla="*/ 7 h 17"/>
                  <a:gd name="T20" fmla="*/ 20 w 24"/>
                  <a:gd name="T21" fmla="*/ 8 h 17"/>
                  <a:gd name="T22" fmla="*/ 24 w 24"/>
                  <a:gd name="T23" fmla="*/ 10 h 17"/>
                  <a:gd name="T24" fmla="*/ 23 w 24"/>
                  <a:gd name="T25" fmla="*/ 12 h 17"/>
                  <a:gd name="T26" fmla="*/ 22 w 24"/>
                  <a:gd name="T27" fmla="*/ 11 h 17"/>
                  <a:gd name="T28" fmla="*/ 19 w 24"/>
                  <a:gd name="T29" fmla="*/ 13 h 17"/>
                  <a:gd name="T30" fmla="*/ 19 w 24"/>
                  <a:gd name="T31" fmla="*/ 14 h 17"/>
                  <a:gd name="T32" fmla="*/ 18 w 24"/>
                  <a:gd name="T33" fmla="*/ 15 h 17"/>
                  <a:gd name="T34" fmla="*/ 15 w 24"/>
                  <a:gd name="T35" fmla="*/ 15 h 17"/>
                  <a:gd name="T36" fmla="*/ 15 w 24"/>
                  <a:gd name="T37" fmla="*/ 15 h 17"/>
                  <a:gd name="T38" fmla="*/ 12 w 24"/>
                  <a:gd name="T39" fmla="*/ 16 h 17"/>
                  <a:gd name="T40" fmla="*/ 12 w 24"/>
                  <a:gd name="T41" fmla="*/ 15 h 17"/>
                  <a:gd name="T42" fmla="*/ 9 w 24"/>
                  <a:gd name="T43" fmla="*/ 15 h 17"/>
                  <a:gd name="T44" fmla="*/ 8 w 24"/>
                  <a:gd name="T45" fmla="*/ 14 h 17"/>
                  <a:gd name="T46" fmla="*/ 9 w 24"/>
                  <a:gd name="T47" fmla="*/ 13 h 17"/>
                  <a:gd name="T48" fmla="*/ 7 w 24"/>
                  <a:gd name="T49" fmla="*/ 12 h 17"/>
                  <a:gd name="T50" fmla="*/ 8 w 24"/>
                  <a:gd name="T51" fmla="*/ 11 h 17"/>
                  <a:gd name="T52" fmla="*/ 9 w 24"/>
                  <a:gd name="T53" fmla="*/ 10 h 17"/>
                  <a:gd name="T54" fmla="*/ 11 w 24"/>
                  <a:gd name="T55" fmla="*/ 10 h 17"/>
                  <a:gd name="T56" fmla="*/ 10 w 24"/>
                  <a:gd name="T57" fmla="*/ 9 h 17"/>
                  <a:gd name="T58" fmla="*/ 5 w 24"/>
                  <a:gd name="T59" fmla="*/ 10 h 17"/>
                  <a:gd name="T60" fmla="*/ 4 w 24"/>
                  <a:gd name="T61" fmla="*/ 9 h 17"/>
                  <a:gd name="T62" fmla="*/ 3 w 24"/>
                  <a:gd name="T63" fmla="*/ 8 h 17"/>
                  <a:gd name="T64" fmla="*/ 1 w 24"/>
                  <a:gd name="T65" fmla="*/ 7 h 17"/>
                  <a:gd name="T66" fmla="*/ 0 w 24"/>
                  <a:gd name="T67" fmla="*/ 6 h 17"/>
                  <a:gd name="T68" fmla="*/ 2 w 24"/>
                  <a:gd name="T69" fmla="*/ 5 h 17"/>
                  <a:gd name="T70" fmla="*/ 3 w 24"/>
                  <a:gd name="T71" fmla="*/ 4 h 17"/>
                  <a:gd name="T72" fmla="*/ 3 w 24"/>
                  <a:gd name="T73" fmla="*/ 2 h 17"/>
                  <a:gd name="T74" fmla="*/ 4 w 24"/>
                  <a:gd name="T75" fmla="*/ 2 h 17"/>
                  <a:gd name="T76" fmla="*/ 5 w 24"/>
                  <a:gd name="T77" fmla="*/ 1 h 17"/>
                  <a:gd name="T78" fmla="*/ 7 w 24"/>
                  <a:gd name="T79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24" h="17">
                    <a:moveTo>
                      <a:pt x="7" y="0"/>
                    </a:moveTo>
                    <a:cubicBezTo>
                      <a:pt x="7" y="1"/>
                      <a:pt x="9" y="1"/>
                      <a:pt x="9" y="2"/>
                    </a:cubicBezTo>
                    <a:cubicBezTo>
                      <a:pt x="10" y="2"/>
                      <a:pt x="11" y="2"/>
                      <a:pt x="11" y="2"/>
                    </a:cubicBezTo>
                    <a:cubicBezTo>
                      <a:pt x="11" y="3"/>
                      <a:pt x="12" y="2"/>
                      <a:pt x="12" y="2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13" y="2"/>
                      <a:pt x="13" y="3"/>
                      <a:pt x="14" y="4"/>
                    </a:cubicBezTo>
                    <a:cubicBezTo>
                      <a:pt x="14" y="4"/>
                      <a:pt x="15" y="4"/>
                      <a:pt x="16" y="4"/>
                    </a:cubicBezTo>
                    <a:cubicBezTo>
                      <a:pt x="16" y="4"/>
                      <a:pt x="17" y="6"/>
                      <a:pt x="19" y="5"/>
                    </a:cubicBezTo>
                    <a:cubicBezTo>
                      <a:pt x="19" y="7"/>
                      <a:pt x="19" y="7"/>
                      <a:pt x="19" y="7"/>
                    </a:cubicBezTo>
                    <a:cubicBezTo>
                      <a:pt x="19" y="7"/>
                      <a:pt x="20" y="6"/>
                      <a:pt x="20" y="7"/>
                    </a:cubicBezTo>
                    <a:cubicBezTo>
                      <a:pt x="21" y="7"/>
                      <a:pt x="20" y="8"/>
                      <a:pt x="20" y="8"/>
                    </a:cubicBezTo>
                    <a:cubicBezTo>
                      <a:pt x="21" y="8"/>
                      <a:pt x="22" y="9"/>
                      <a:pt x="24" y="10"/>
                    </a:cubicBezTo>
                    <a:cubicBezTo>
                      <a:pt x="24" y="10"/>
                      <a:pt x="23" y="11"/>
                      <a:pt x="23" y="12"/>
                    </a:cubicBezTo>
                    <a:cubicBezTo>
                      <a:pt x="23" y="12"/>
                      <a:pt x="22" y="11"/>
                      <a:pt x="22" y="11"/>
                    </a:cubicBezTo>
                    <a:cubicBezTo>
                      <a:pt x="21" y="11"/>
                      <a:pt x="21" y="12"/>
                      <a:pt x="19" y="13"/>
                    </a:cubicBezTo>
                    <a:cubicBezTo>
                      <a:pt x="19" y="13"/>
                      <a:pt x="19" y="13"/>
                      <a:pt x="19" y="14"/>
                    </a:cubicBezTo>
                    <a:cubicBezTo>
                      <a:pt x="18" y="13"/>
                      <a:pt x="18" y="14"/>
                      <a:pt x="18" y="15"/>
                    </a:cubicBezTo>
                    <a:cubicBezTo>
                      <a:pt x="16" y="15"/>
                      <a:pt x="16" y="14"/>
                      <a:pt x="15" y="15"/>
                    </a:cubicBezTo>
                    <a:cubicBezTo>
                      <a:pt x="14" y="15"/>
                      <a:pt x="14" y="15"/>
                      <a:pt x="15" y="15"/>
                    </a:cubicBezTo>
                    <a:cubicBezTo>
                      <a:pt x="14" y="17"/>
                      <a:pt x="13" y="14"/>
                      <a:pt x="12" y="16"/>
                    </a:cubicBezTo>
                    <a:cubicBezTo>
                      <a:pt x="12" y="16"/>
                      <a:pt x="12" y="15"/>
                      <a:pt x="12" y="15"/>
                    </a:cubicBezTo>
                    <a:cubicBezTo>
                      <a:pt x="11" y="16"/>
                      <a:pt x="10" y="14"/>
                      <a:pt x="9" y="15"/>
                    </a:cubicBezTo>
                    <a:cubicBezTo>
                      <a:pt x="9" y="14"/>
                      <a:pt x="8" y="14"/>
                      <a:pt x="8" y="14"/>
                    </a:cubicBezTo>
                    <a:cubicBezTo>
                      <a:pt x="8" y="13"/>
                      <a:pt x="9" y="13"/>
                      <a:pt x="9" y="13"/>
                    </a:cubicBezTo>
                    <a:cubicBezTo>
                      <a:pt x="9" y="11"/>
                      <a:pt x="7" y="12"/>
                      <a:pt x="7" y="12"/>
                    </a:cubicBezTo>
                    <a:cubicBezTo>
                      <a:pt x="6" y="11"/>
                      <a:pt x="7" y="11"/>
                      <a:pt x="8" y="11"/>
                    </a:cubicBezTo>
                    <a:cubicBezTo>
                      <a:pt x="8" y="11"/>
                      <a:pt x="9" y="10"/>
                      <a:pt x="9" y="10"/>
                    </a:cubicBezTo>
                    <a:cubicBezTo>
                      <a:pt x="10" y="10"/>
                      <a:pt x="10" y="11"/>
                      <a:pt x="11" y="10"/>
                    </a:cubicBezTo>
                    <a:cubicBezTo>
                      <a:pt x="11" y="10"/>
                      <a:pt x="10" y="10"/>
                      <a:pt x="10" y="9"/>
                    </a:cubicBezTo>
                    <a:cubicBezTo>
                      <a:pt x="10" y="9"/>
                      <a:pt x="6" y="9"/>
                      <a:pt x="5" y="10"/>
                    </a:cubicBezTo>
                    <a:cubicBezTo>
                      <a:pt x="5" y="11"/>
                      <a:pt x="5" y="10"/>
                      <a:pt x="4" y="9"/>
                    </a:cubicBezTo>
                    <a:cubicBezTo>
                      <a:pt x="2" y="9"/>
                      <a:pt x="1" y="10"/>
                      <a:pt x="3" y="8"/>
                    </a:cubicBezTo>
                    <a:cubicBezTo>
                      <a:pt x="3" y="7"/>
                      <a:pt x="1" y="8"/>
                      <a:pt x="1" y="7"/>
                    </a:cubicBezTo>
                    <a:cubicBezTo>
                      <a:pt x="2" y="6"/>
                      <a:pt x="3" y="5"/>
                      <a:pt x="0" y="6"/>
                    </a:cubicBezTo>
                    <a:cubicBezTo>
                      <a:pt x="0" y="5"/>
                      <a:pt x="1" y="5"/>
                      <a:pt x="2" y="5"/>
                    </a:cubicBezTo>
                    <a:cubicBezTo>
                      <a:pt x="2" y="4"/>
                      <a:pt x="2" y="4"/>
                      <a:pt x="3" y="4"/>
                    </a:cubicBezTo>
                    <a:cubicBezTo>
                      <a:pt x="4" y="4"/>
                      <a:pt x="3" y="2"/>
                      <a:pt x="3" y="2"/>
                    </a:cubicBezTo>
                    <a:cubicBezTo>
                      <a:pt x="3" y="2"/>
                      <a:pt x="4" y="2"/>
                      <a:pt x="4" y="2"/>
                    </a:cubicBezTo>
                    <a:cubicBezTo>
                      <a:pt x="5" y="2"/>
                      <a:pt x="5" y="1"/>
                      <a:pt x="5" y="1"/>
                    </a:cubicBezTo>
                    <a:cubicBezTo>
                      <a:pt x="6" y="0"/>
                      <a:pt x="7" y="1"/>
                      <a:pt x="7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218565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75" name="淘宝店chenying0907出品 102"/>
              <p:cNvSpPr/>
              <p:nvPr/>
            </p:nvSpPr>
            <p:spPr bwMode="auto">
              <a:xfrm>
                <a:off x="2339975" y="1466850"/>
                <a:ext cx="103188" cy="55563"/>
              </a:xfrm>
              <a:custGeom>
                <a:avLst/>
                <a:gdLst>
                  <a:gd name="T0" fmla="*/ 14 w 15"/>
                  <a:gd name="T1" fmla="*/ 2 h 8"/>
                  <a:gd name="T2" fmla="*/ 14 w 15"/>
                  <a:gd name="T3" fmla="*/ 3 h 8"/>
                  <a:gd name="T4" fmla="*/ 13 w 15"/>
                  <a:gd name="T5" fmla="*/ 3 h 8"/>
                  <a:gd name="T6" fmla="*/ 13 w 15"/>
                  <a:gd name="T7" fmla="*/ 5 h 8"/>
                  <a:gd name="T8" fmla="*/ 12 w 15"/>
                  <a:gd name="T9" fmla="*/ 6 h 8"/>
                  <a:gd name="T10" fmla="*/ 10 w 15"/>
                  <a:gd name="T11" fmla="*/ 4 h 8"/>
                  <a:gd name="T12" fmla="*/ 9 w 15"/>
                  <a:gd name="T13" fmla="*/ 5 h 8"/>
                  <a:gd name="T14" fmla="*/ 6 w 15"/>
                  <a:gd name="T15" fmla="*/ 7 h 8"/>
                  <a:gd name="T16" fmla="*/ 1 w 15"/>
                  <a:gd name="T17" fmla="*/ 7 h 8"/>
                  <a:gd name="T18" fmla="*/ 0 w 15"/>
                  <a:gd name="T19" fmla="*/ 5 h 8"/>
                  <a:gd name="T20" fmla="*/ 2 w 15"/>
                  <a:gd name="T21" fmla="*/ 6 h 8"/>
                  <a:gd name="T22" fmla="*/ 4 w 15"/>
                  <a:gd name="T23" fmla="*/ 4 h 8"/>
                  <a:gd name="T24" fmla="*/ 5 w 15"/>
                  <a:gd name="T25" fmla="*/ 3 h 8"/>
                  <a:gd name="T26" fmla="*/ 7 w 15"/>
                  <a:gd name="T27" fmla="*/ 3 h 8"/>
                  <a:gd name="T28" fmla="*/ 8 w 15"/>
                  <a:gd name="T29" fmla="*/ 3 h 8"/>
                  <a:gd name="T30" fmla="*/ 9 w 15"/>
                  <a:gd name="T31" fmla="*/ 2 h 8"/>
                  <a:gd name="T32" fmla="*/ 11 w 15"/>
                  <a:gd name="T33" fmla="*/ 2 h 8"/>
                  <a:gd name="T34" fmla="*/ 14 w 15"/>
                  <a:gd name="T35" fmla="*/ 2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5" h="8">
                    <a:moveTo>
                      <a:pt x="14" y="2"/>
                    </a:moveTo>
                    <a:cubicBezTo>
                      <a:pt x="14" y="2"/>
                      <a:pt x="15" y="3"/>
                      <a:pt x="14" y="3"/>
                    </a:cubicBezTo>
                    <a:cubicBezTo>
                      <a:pt x="14" y="3"/>
                      <a:pt x="14" y="3"/>
                      <a:pt x="13" y="3"/>
                    </a:cubicBezTo>
                    <a:cubicBezTo>
                      <a:pt x="13" y="3"/>
                      <a:pt x="14" y="5"/>
                      <a:pt x="13" y="5"/>
                    </a:cubicBezTo>
                    <a:cubicBezTo>
                      <a:pt x="13" y="5"/>
                      <a:pt x="12" y="4"/>
                      <a:pt x="12" y="6"/>
                    </a:cubicBezTo>
                    <a:cubicBezTo>
                      <a:pt x="11" y="6"/>
                      <a:pt x="11" y="4"/>
                      <a:pt x="10" y="4"/>
                    </a:cubicBezTo>
                    <a:cubicBezTo>
                      <a:pt x="9" y="4"/>
                      <a:pt x="9" y="5"/>
                      <a:pt x="9" y="5"/>
                    </a:cubicBezTo>
                    <a:cubicBezTo>
                      <a:pt x="8" y="6"/>
                      <a:pt x="6" y="6"/>
                      <a:pt x="6" y="7"/>
                    </a:cubicBezTo>
                    <a:cubicBezTo>
                      <a:pt x="4" y="8"/>
                      <a:pt x="3" y="8"/>
                      <a:pt x="1" y="7"/>
                    </a:cubicBezTo>
                    <a:cubicBezTo>
                      <a:pt x="1" y="6"/>
                      <a:pt x="0" y="6"/>
                      <a:pt x="0" y="5"/>
                    </a:cubicBezTo>
                    <a:cubicBezTo>
                      <a:pt x="1" y="6"/>
                      <a:pt x="1" y="6"/>
                      <a:pt x="2" y="6"/>
                    </a:cubicBezTo>
                    <a:cubicBezTo>
                      <a:pt x="3" y="6"/>
                      <a:pt x="3" y="4"/>
                      <a:pt x="4" y="4"/>
                    </a:cubicBezTo>
                    <a:cubicBezTo>
                      <a:pt x="5" y="4"/>
                      <a:pt x="5" y="3"/>
                      <a:pt x="5" y="3"/>
                    </a:cubicBezTo>
                    <a:cubicBezTo>
                      <a:pt x="6" y="4"/>
                      <a:pt x="6" y="3"/>
                      <a:pt x="7" y="3"/>
                    </a:cubicBezTo>
                    <a:cubicBezTo>
                      <a:pt x="7" y="3"/>
                      <a:pt x="7" y="3"/>
                      <a:pt x="8" y="3"/>
                    </a:cubicBezTo>
                    <a:cubicBezTo>
                      <a:pt x="8" y="2"/>
                      <a:pt x="9" y="2"/>
                      <a:pt x="9" y="2"/>
                    </a:cubicBezTo>
                    <a:cubicBezTo>
                      <a:pt x="9" y="1"/>
                      <a:pt x="10" y="2"/>
                      <a:pt x="11" y="2"/>
                    </a:cubicBezTo>
                    <a:cubicBezTo>
                      <a:pt x="11" y="1"/>
                      <a:pt x="13" y="0"/>
                      <a:pt x="14" y="2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218565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76" name="淘宝店chenying0907出品 103"/>
              <p:cNvSpPr/>
              <p:nvPr/>
            </p:nvSpPr>
            <p:spPr bwMode="auto">
              <a:xfrm>
                <a:off x="2617788" y="1493838"/>
                <a:ext cx="103188" cy="49213"/>
              </a:xfrm>
              <a:custGeom>
                <a:avLst/>
                <a:gdLst>
                  <a:gd name="T0" fmla="*/ 13 w 15"/>
                  <a:gd name="T1" fmla="*/ 0 h 7"/>
                  <a:gd name="T2" fmla="*/ 15 w 15"/>
                  <a:gd name="T3" fmla="*/ 5 h 7"/>
                  <a:gd name="T4" fmla="*/ 14 w 15"/>
                  <a:gd name="T5" fmla="*/ 4 h 7"/>
                  <a:gd name="T6" fmla="*/ 14 w 15"/>
                  <a:gd name="T7" fmla="*/ 6 h 7"/>
                  <a:gd name="T8" fmla="*/ 12 w 15"/>
                  <a:gd name="T9" fmla="*/ 7 h 7"/>
                  <a:gd name="T10" fmla="*/ 11 w 15"/>
                  <a:gd name="T11" fmla="*/ 7 h 7"/>
                  <a:gd name="T12" fmla="*/ 10 w 15"/>
                  <a:gd name="T13" fmla="*/ 7 h 7"/>
                  <a:gd name="T14" fmla="*/ 10 w 15"/>
                  <a:gd name="T15" fmla="*/ 5 h 7"/>
                  <a:gd name="T16" fmla="*/ 4 w 15"/>
                  <a:gd name="T17" fmla="*/ 4 h 7"/>
                  <a:gd name="T18" fmla="*/ 0 w 15"/>
                  <a:gd name="T19" fmla="*/ 2 h 7"/>
                  <a:gd name="T20" fmla="*/ 1 w 15"/>
                  <a:gd name="T21" fmla="*/ 1 h 7"/>
                  <a:gd name="T22" fmla="*/ 2 w 15"/>
                  <a:gd name="T23" fmla="*/ 1 h 7"/>
                  <a:gd name="T24" fmla="*/ 4 w 15"/>
                  <a:gd name="T25" fmla="*/ 2 h 7"/>
                  <a:gd name="T26" fmla="*/ 5 w 15"/>
                  <a:gd name="T27" fmla="*/ 2 h 7"/>
                  <a:gd name="T28" fmla="*/ 6 w 15"/>
                  <a:gd name="T29" fmla="*/ 3 h 7"/>
                  <a:gd name="T30" fmla="*/ 6 w 15"/>
                  <a:gd name="T31" fmla="*/ 1 h 7"/>
                  <a:gd name="T32" fmla="*/ 8 w 15"/>
                  <a:gd name="T33" fmla="*/ 2 h 7"/>
                  <a:gd name="T34" fmla="*/ 13 w 15"/>
                  <a:gd name="T35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5" h="7">
                    <a:moveTo>
                      <a:pt x="13" y="0"/>
                    </a:moveTo>
                    <a:cubicBezTo>
                      <a:pt x="13" y="3"/>
                      <a:pt x="15" y="3"/>
                      <a:pt x="15" y="5"/>
                    </a:cubicBezTo>
                    <a:cubicBezTo>
                      <a:pt x="15" y="5"/>
                      <a:pt x="14" y="4"/>
                      <a:pt x="14" y="4"/>
                    </a:cubicBezTo>
                    <a:cubicBezTo>
                      <a:pt x="14" y="5"/>
                      <a:pt x="14" y="6"/>
                      <a:pt x="14" y="6"/>
                    </a:cubicBezTo>
                    <a:cubicBezTo>
                      <a:pt x="13" y="6"/>
                      <a:pt x="13" y="6"/>
                      <a:pt x="12" y="7"/>
                    </a:cubicBezTo>
                    <a:cubicBezTo>
                      <a:pt x="12" y="7"/>
                      <a:pt x="12" y="7"/>
                      <a:pt x="11" y="7"/>
                    </a:cubicBezTo>
                    <a:cubicBezTo>
                      <a:pt x="11" y="7"/>
                      <a:pt x="10" y="7"/>
                      <a:pt x="10" y="7"/>
                    </a:cubicBezTo>
                    <a:cubicBezTo>
                      <a:pt x="9" y="6"/>
                      <a:pt x="9" y="6"/>
                      <a:pt x="10" y="5"/>
                    </a:cubicBezTo>
                    <a:cubicBezTo>
                      <a:pt x="8" y="6"/>
                      <a:pt x="7" y="4"/>
                      <a:pt x="4" y="4"/>
                    </a:cubicBezTo>
                    <a:cubicBezTo>
                      <a:pt x="4" y="3"/>
                      <a:pt x="1" y="3"/>
                      <a:pt x="0" y="2"/>
                    </a:cubicBezTo>
                    <a:cubicBezTo>
                      <a:pt x="0" y="2"/>
                      <a:pt x="0" y="1"/>
                      <a:pt x="1" y="1"/>
                    </a:cubicBezTo>
                    <a:cubicBezTo>
                      <a:pt x="1" y="0"/>
                      <a:pt x="1" y="1"/>
                      <a:pt x="2" y="1"/>
                    </a:cubicBezTo>
                    <a:cubicBezTo>
                      <a:pt x="2" y="1"/>
                      <a:pt x="4" y="2"/>
                      <a:pt x="4" y="2"/>
                    </a:cubicBezTo>
                    <a:cubicBezTo>
                      <a:pt x="4" y="3"/>
                      <a:pt x="5" y="2"/>
                      <a:pt x="5" y="2"/>
                    </a:cubicBezTo>
                    <a:cubicBezTo>
                      <a:pt x="6" y="3"/>
                      <a:pt x="5" y="4"/>
                      <a:pt x="6" y="3"/>
                    </a:cubicBezTo>
                    <a:cubicBezTo>
                      <a:pt x="7" y="3"/>
                      <a:pt x="5" y="2"/>
                      <a:pt x="6" y="1"/>
                    </a:cubicBezTo>
                    <a:cubicBezTo>
                      <a:pt x="7" y="1"/>
                      <a:pt x="8" y="2"/>
                      <a:pt x="8" y="2"/>
                    </a:cubicBezTo>
                    <a:cubicBezTo>
                      <a:pt x="9" y="2"/>
                      <a:pt x="10" y="0"/>
                      <a:pt x="13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218565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77" name="淘宝店chenying0907出品 104"/>
              <p:cNvSpPr/>
              <p:nvPr/>
            </p:nvSpPr>
            <p:spPr bwMode="auto">
              <a:xfrm>
                <a:off x="2422525" y="1493838"/>
                <a:ext cx="180975" cy="69850"/>
              </a:xfrm>
              <a:custGeom>
                <a:avLst/>
                <a:gdLst>
                  <a:gd name="T0" fmla="*/ 12 w 26"/>
                  <a:gd name="T1" fmla="*/ 3 h 10"/>
                  <a:gd name="T2" fmla="*/ 17 w 26"/>
                  <a:gd name="T3" fmla="*/ 6 h 10"/>
                  <a:gd name="T4" fmla="*/ 17 w 26"/>
                  <a:gd name="T5" fmla="*/ 3 h 10"/>
                  <a:gd name="T6" fmla="*/ 15 w 26"/>
                  <a:gd name="T7" fmla="*/ 1 h 10"/>
                  <a:gd name="T8" fmla="*/ 19 w 26"/>
                  <a:gd name="T9" fmla="*/ 0 h 10"/>
                  <a:gd name="T10" fmla="*/ 20 w 26"/>
                  <a:gd name="T11" fmla="*/ 1 h 10"/>
                  <a:gd name="T12" fmla="*/ 20 w 26"/>
                  <a:gd name="T13" fmla="*/ 2 h 10"/>
                  <a:gd name="T14" fmla="*/ 22 w 26"/>
                  <a:gd name="T15" fmla="*/ 4 h 10"/>
                  <a:gd name="T16" fmla="*/ 24 w 26"/>
                  <a:gd name="T17" fmla="*/ 3 h 10"/>
                  <a:gd name="T18" fmla="*/ 25 w 26"/>
                  <a:gd name="T19" fmla="*/ 4 h 10"/>
                  <a:gd name="T20" fmla="*/ 26 w 26"/>
                  <a:gd name="T21" fmla="*/ 5 h 10"/>
                  <a:gd name="T22" fmla="*/ 25 w 26"/>
                  <a:gd name="T23" fmla="*/ 7 h 10"/>
                  <a:gd name="T24" fmla="*/ 22 w 26"/>
                  <a:gd name="T25" fmla="*/ 8 h 10"/>
                  <a:gd name="T26" fmla="*/ 20 w 26"/>
                  <a:gd name="T27" fmla="*/ 7 h 10"/>
                  <a:gd name="T28" fmla="*/ 15 w 26"/>
                  <a:gd name="T29" fmla="*/ 8 h 10"/>
                  <a:gd name="T30" fmla="*/ 14 w 26"/>
                  <a:gd name="T31" fmla="*/ 8 h 10"/>
                  <a:gd name="T32" fmla="*/ 13 w 26"/>
                  <a:gd name="T33" fmla="*/ 9 h 10"/>
                  <a:gd name="T34" fmla="*/ 7 w 26"/>
                  <a:gd name="T35" fmla="*/ 10 h 10"/>
                  <a:gd name="T36" fmla="*/ 12 w 26"/>
                  <a:gd name="T37" fmla="*/ 8 h 10"/>
                  <a:gd name="T38" fmla="*/ 9 w 26"/>
                  <a:gd name="T39" fmla="*/ 7 h 10"/>
                  <a:gd name="T40" fmla="*/ 7 w 26"/>
                  <a:gd name="T41" fmla="*/ 6 h 10"/>
                  <a:gd name="T42" fmla="*/ 5 w 26"/>
                  <a:gd name="T43" fmla="*/ 7 h 10"/>
                  <a:gd name="T44" fmla="*/ 4 w 26"/>
                  <a:gd name="T45" fmla="*/ 7 h 10"/>
                  <a:gd name="T46" fmla="*/ 0 w 26"/>
                  <a:gd name="T47" fmla="*/ 6 h 10"/>
                  <a:gd name="T48" fmla="*/ 1 w 26"/>
                  <a:gd name="T49" fmla="*/ 5 h 10"/>
                  <a:gd name="T50" fmla="*/ 1 w 26"/>
                  <a:gd name="T51" fmla="*/ 3 h 10"/>
                  <a:gd name="T52" fmla="*/ 4 w 26"/>
                  <a:gd name="T53" fmla="*/ 3 h 10"/>
                  <a:gd name="T54" fmla="*/ 3 w 26"/>
                  <a:gd name="T55" fmla="*/ 2 h 10"/>
                  <a:gd name="T56" fmla="*/ 4 w 26"/>
                  <a:gd name="T57" fmla="*/ 2 h 10"/>
                  <a:gd name="T58" fmla="*/ 6 w 26"/>
                  <a:gd name="T59" fmla="*/ 1 h 10"/>
                  <a:gd name="T60" fmla="*/ 8 w 26"/>
                  <a:gd name="T61" fmla="*/ 2 h 10"/>
                  <a:gd name="T62" fmla="*/ 9 w 26"/>
                  <a:gd name="T63" fmla="*/ 3 h 10"/>
                  <a:gd name="T64" fmla="*/ 10 w 26"/>
                  <a:gd name="T65" fmla="*/ 3 h 10"/>
                  <a:gd name="T66" fmla="*/ 10 w 26"/>
                  <a:gd name="T67" fmla="*/ 4 h 10"/>
                  <a:gd name="T68" fmla="*/ 12 w 26"/>
                  <a:gd name="T69" fmla="*/ 3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6" h="10">
                    <a:moveTo>
                      <a:pt x="12" y="3"/>
                    </a:moveTo>
                    <a:cubicBezTo>
                      <a:pt x="11" y="5"/>
                      <a:pt x="16" y="4"/>
                      <a:pt x="17" y="6"/>
                    </a:cubicBezTo>
                    <a:cubicBezTo>
                      <a:pt x="18" y="3"/>
                      <a:pt x="13" y="3"/>
                      <a:pt x="17" y="3"/>
                    </a:cubicBezTo>
                    <a:cubicBezTo>
                      <a:pt x="18" y="1"/>
                      <a:pt x="14" y="3"/>
                      <a:pt x="15" y="1"/>
                    </a:cubicBezTo>
                    <a:cubicBezTo>
                      <a:pt x="17" y="1"/>
                      <a:pt x="17" y="0"/>
                      <a:pt x="19" y="0"/>
                    </a:cubicBezTo>
                    <a:cubicBezTo>
                      <a:pt x="19" y="1"/>
                      <a:pt x="20" y="1"/>
                      <a:pt x="20" y="1"/>
                    </a:cubicBezTo>
                    <a:cubicBezTo>
                      <a:pt x="20" y="1"/>
                      <a:pt x="20" y="2"/>
                      <a:pt x="20" y="2"/>
                    </a:cubicBezTo>
                    <a:cubicBezTo>
                      <a:pt x="21" y="3"/>
                      <a:pt x="22" y="3"/>
                      <a:pt x="22" y="4"/>
                    </a:cubicBezTo>
                    <a:cubicBezTo>
                      <a:pt x="23" y="4"/>
                      <a:pt x="23" y="3"/>
                      <a:pt x="24" y="3"/>
                    </a:cubicBezTo>
                    <a:cubicBezTo>
                      <a:pt x="25" y="3"/>
                      <a:pt x="25" y="3"/>
                      <a:pt x="25" y="4"/>
                    </a:cubicBezTo>
                    <a:cubicBezTo>
                      <a:pt x="25" y="4"/>
                      <a:pt x="26" y="5"/>
                      <a:pt x="26" y="5"/>
                    </a:cubicBezTo>
                    <a:cubicBezTo>
                      <a:pt x="25" y="6"/>
                      <a:pt x="26" y="5"/>
                      <a:pt x="25" y="7"/>
                    </a:cubicBezTo>
                    <a:cubicBezTo>
                      <a:pt x="24" y="6"/>
                      <a:pt x="23" y="8"/>
                      <a:pt x="22" y="8"/>
                    </a:cubicBezTo>
                    <a:cubicBezTo>
                      <a:pt x="21" y="8"/>
                      <a:pt x="21" y="7"/>
                      <a:pt x="20" y="7"/>
                    </a:cubicBezTo>
                    <a:cubicBezTo>
                      <a:pt x="19" y="7"/>
                      <a:pt x="16" y="8"/>
                      <a:pt x="15" y="8"/>
                    </a:cubicBezTo>
                    <a:cubicBezTo>
                      <a:pt x="15" y="8"/>
                      <a:pt x="14" y="8"/>
                      <a:pt x="14" y="8"/>
                    </a:cubicBezTo>
                    <a:cubicBezTo>
                      <a:pt x="14" y="9"/>
                      <a:pt x="13" y="8"/>
                      <a:pt x="13" y="9"/>
                    </a:cubicBezTo>
                    <a:cubicBezTo>
                      <a:pt x="12" y="9"/>
                      <a:pt x="9" y="10"/>
                      <a:pt x="7" y="10"/>
                    </a:cubicBezTo>
                    <a:cubicBezTo>
                      <a:pt x="8" y="8"/>
                      <a:pt x="10" y="8"/>
                      <a:pt x="12" y="8"/>
                    </a:cubicBezTo>
                    <a:cubicBezTo>
                      <a:pt x="12" y="6"/>
                      <a:pt x="10" y="7"/>
                      <a:pt x="9" y="7"/>
                    </a:cubicBezTo>
                    <a:cubicBezTo>
                      <a:pt x="8" y="7"/>
                      <a:pt x="8" y="7"/>
                      <a:pt x="7" y="6"/>
                    </a:cubicBezTo>
                    <a:cubicBezTo>
                      <a:pt x="6" y="6"/>
                      <a:pt x="6" y="7"/>
                      <a:pt x="5" y="7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2" y="6"/>
                      <a:pt x="1" y="7"/>
                      <a:pt x="0" y="6"/>
                    </a:cubicBezTo>
                    <a:cubicBezTo>
                      <a:pt x="0" y="5"/>
                      <a:pt x="1" y="5"/>
                      <a:pt x="1" y="5"/>
                    </a:cubicBezTo>
                    <a:cubicBezTo>
                      <a:pt x="1" y="5"/>
                      <a:pt x="1" y="4"/>
                      <a:pt x="1" y="3"/>
                    </a:cubicBezTo>
                    <a:cubicBezTo>
                      <a:pt x="2" y="3"/>
                      <a:pt x="3" y="3"/>
                      <a:pt x="4" y="3"/>
                    </a:cubicBezTo>
                    <a:cubicBezTo>
                      <a:pt x="4" y="3"/>
                      <a:pt x="2" y="2"/>
                      <a:pt x="3" y="2"/>
                    </a:cubicBezTo>
                    <a:cubicBezTo>
                      <a:pt x="3" y="2"/>
                      <a:pt x="4" y="2"/>
                      <a:pt x="4" y="2"/>
                    </a:cubicBezTo>
                    <a:cubicBezTo>
                      <a:pt x="5" y="2"/>
                      <a:pt x="5" y="1"/>
                      <a:pt x="6" y="1"/>
                    </a:cubicBezTo>
                    <a:cubicBezTo>
                      <a:pt x="6" y="1"/>
                      <a:pt x="8" y="2"/>
                      <a:pt x="8" y="2"/>
                    </a:cubicBezTo>
                    <a:cubicBezTo>
                      <a:pt x="9" y="2"/>
                      <a:pt x="8" y="3"/>
                      <a:pt x="9" y="3"/>
                    </a:cubicBezTo>
                    <a:cubicBezTo>
                      <a:pt x="9" y="3"/>
                      <a:pt x="10" y="3"/>
                      <a:pt x="10" y="3"/>
                    </a:cubicBezTo>
                    <a:cubicBezTo>
                      <a:pt x="10" y="3"/>
                      <a:pt x="9" y="5"/>
                      <a:pt x="10" y="4"/>
                    </a:cubicBezTo>
                    <a:cubicBezTo>
                      <a:pt x="10" y="4"/>
                      <a:pt x="11" y="3"/>
                      <a:pt x="12" y="3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218565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78" name="淘宝店chenying0907出品 105"/>
              <p:cNvSpPr/>
              <p:nvPr/>
            </p:nvSpPr>
            <p:spPr bwMode="auto">
              <a:xfrm>
                <a:off x="2297113" y="1563688"/>
                <a:ext cx="146050" cy="96838"/>
              </a:xfrm>
              <a:custGeom>
                <a:avLst/>
                <a:gdLst>
                  <a:gd name="T0" fmla="*/ 2 w 21"/>
                  <a:gd name="T1" fmla="*/ 0 h 14"/>
                  <a:gd name="T2" fmla="*/ 11 w 21"/>
                  <a:gd name="T3" fmla="*/ 1 h 14"/>
                  <a:gd name="T4" fmla="*/ 12 w 21"/>
                  <a:gd name="T5" fmla="*/ 1 h 14"/>
                  <a:gd name="T6" fmla="*/ 15 w 21"/>
                  <a:gd name="T7" fmla="*/ 1 h 14"/>
                  <a:gd name="T8" fmla="*/ 17 w 21"/>
                  <a:gd name="T9" fmla="*/ 1 h 14"/>
                  <a:gd name="T10" fmla="*/ 17 w 21"/>
                  <a:gd name="T11" fmla="*/ 2 h 14"/>
                  <a:gd name="T12" fmla="*/ 20 w 21"/>
                  <a:gd name="T13" fmla="*/ 4 h 14"/>
                  <a:gd name="T14" fmla="*/ 16 w 21"/>
                  <a:gd name="T15" fmla="*/ 5 h 14"/>
                  <a:gd name="T16" fmla="*/ 15 w 21"/>
                  <a:gd name="T17" fmla="*/ 6 h 14"/>
                  <a:gd name="T18" fmla="*/ 14 w 21"/>
                  <a:gd name="T19" fmla="*/ 6 h 14"/>
                  <a:gd name="T20" fmla="*/ 14 w 21"/>
                  <a:gd name="T21" fmla="*/ 6 h 14"/>
                  <a:gd name="T22" fmla="*/ 14 w 21"/>
                  <a:gd name="T23" fmla="*/ 7 h 14"/>
                  <a:gd name="T24" fmla="*/ 13 w 21"/>
                  <a:gd name="T25" fmla="*/ 7 h 14"/>
                  <a:gd name="T26" fmla="*/ 13 w 21"/>
                  <a:gd name="T27" fmla="*/ 8 h 14"/>
                  <a:gd name="T28" fmla="*/ 12 w 21"/>
                  <a:gd name="T29" fmla="*/ 8 h 14"/>
                  <a:gd name="T30" fmla="*/ 11 w 21"/>
                  <a:gd name="T31" fmla="*/ 9 h 14"/>
                  <a:gd name="T32" fmla="*/ 11 w 21"/>
                  <a:gd name="T33" fmla="*/ 12 h 14"/>
                  <a:gd name="T34" fmla="*/ 4 w 21"/>
                  <a:gd name="T35" fmla="*/ 13 h 14"/>
                  <a:gd name="T36" fmla="*/ 0 w 21"/>
                  <a:gd name="T37" fmla="*/ 10 h 14"/>
                  <a:gd name="T38" fmla="*/ 1 w 21"/>
                  <a:gd name="T39" fmla="*/ 9 h 14"/>
                  <a:gd name="T40" fmla="*/ 2 w 21"/>
                  <a:gd name="T41" fmla="*/ 8 h 14"/>
                  <a:gd name="T42" fmla="*/ 1 w 21"/>
                  <a:gd name="T43" fmla="*/ 6 h 14"/>
                  <a:gd name="T44" fmla="*/ 2 w 21"/>
                  <a:gd name="T45" fmla="*/ 5 h 14"/>
                  <a:gd name="T46" fmla="*/ 3 w 21"/>
                  <a:gd name="T47" fmla="*/ 3 h 14"/>
                  <a:gd name="T48" fmla="*/ 2 w 21"/>
                  <a:gd name="T49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1" h="14">
                    <a:moveTo>
                      <a:pt x="2" y="0"/>
                    </a:moveTo>
                    <a:cubicBezTo>
                      <a:pt x="6" y="0"/>
                      <a:pt x="9" y="0"/>
                      <a:pt x="11" y="1"/>
                    </a:cubicBezTo>
                    <a:cubicBezTo>
                      <a:pt x="12" y="1"/>
                      <a:pt x="12" y="1"/>
                      <a:pt x="12" y="1"/>
                    </a:cubicBezTo>
                    <a:cubicBezTo>
                      <a:pt x="13" y="1"/>
                      <a:pt x="14" y="1"/>
                      <a:pt x="15" y="1"/>
                    </a:cubicBezTo>
                    <a:cubicBezTo>
                      <a:pt x="16" y="2"/>
                      <a:pt x="15" y="1"/>
                      <a:pt x="17" y="1"/>
                    </a:cubicBezTo>
                    <a:cubicBezTo>
                      <a:pt x="17" y="1"/>
                      <a:pt x="17" y="2"/>
                      <a:pt x="17" y="2"/>
                    </a:cubicBezTo>
                    <a:cubicBezTo>
                      <a:pt x="18" y="2"/>
                      <a:pt x="21" y="3"/>
                      <a:pt x="20" y="4"/>
                    </a:cubicBezTo>
                    <a:cubicBezTo>
                      <a:pt x="19" y="4"/>
                      <a:pt x="17" y="5"/>
                      <a:pt x="16" y="5"/>
                    </a:cubicBezTo>
                    <a:cubicBezTo>
                      <a:pt x="15" y="5"/>
                      <a:pt x="15" y="6"/>
                      <a:pt x="15" y="6"/>
                    </a:cubicBezTo>
                    <a:cubicBezTo>
                      <a:pt x="15" y="6"/>
                      <a:pt x="14" y="5"/>
                      <a:pt x="14" y="6"/>
                    </a:cubicBezTo>
                    <a:cubicBezTo>
                      <a:pt x="14" y="6"/>
                      <a:pt x="13" y="7"/>
                      <a:pt x="14" y="6"/>
                    </a:cubicBezTo>
                    <a:cubicBezTo>
                      <a:pt x="13" y="7"/>
                      <a:pt x="14" y="7"/>
                      <a:pt x="14" y="7"/>
                    </a:cubicBezTo>
                    <a:cubicBezTo>
                      <a:pt x="14" y="7"/>
                      <a:pt x="13" y="7"/>
                      <a:pt x="13" y="7"/>
                    </a:cubicBezTo>
                    <a:cubicBezTo>
                      <a:pt x="13" y="7"/>
                      <a:pt x="13" y="8"/>
                      <a:pt x="13" y="8"/>
                    </a:cubicBezTo>
                    <a:cubicBezTo>
                      <a:pt x="13" y="8"/>
                      <a:pt x="12" y="8"/>
                      <a:pt x="12" y="8"/>
                    </a:cubicBezTo>
                    <a:cubicBezTo>
                      <a:pt x="12" y="9"/>
                      <a:pt x="12" y="9"/>
                      <a:pt x="11" y="9"/>
                    </a:cubicBezTo>
                    <a:cubicBezTo>
                      <a:pt x="11" y="12"/>
                      <a:pt x="11" y="12"/>
                      <a:pt x="11" y="12"/>
                    </a:cubicBezTo>
                    <a:cubicBezTo>
                      <a:pt x="8" y="12"/>
                      <a:pt x="9" y="14"/>
                      <a:pt x="4" y="13"/>
                    </a:cubicBezTo>
                    <a:cubicBezTo>
                      <a:pt x="5" y="10"/>
                      <a:pt x="2" y="11"/>
                      <a:pt x="0" y="10"/>
                    </a:cubicBezTo>
                    <a:cubicBezTo>
                      <a:pt x="0" y="9"/>
                      <a:pt x="1" y="9"/>
                      <a:pt x="1" y="9"/>
                    </a:cubicBezTo>
                    <a:cubicBezTo>
                      <a:pt x="1" y="9"/>
                      <a:pt x="0" y="7"/>
                      <a:pt x="2" y="8"/>
                    </a:cubicBezTo>
                    <a:cubicBezTo>
                      <a:pt x="2" y="7"/>
                      <a:pt x="1" y="7"/>
                      <a:pt x="1" y="6"/>
                    </a:cubicBezTo>
                    <a:cubicBezTo>
                      <a:pt x="2" y="6"/>
                      <a:pt x="2" y="6"/>
                      <a:pt x="2" y="5"/>
                    </a:cubicBezTo>
                    <a:cubicBezTo>
                      <a:pt x="3" y="4"/>
                      <a:pt x="3" y="5"/>
                      <a:pt x="3" y="3"/>
                    </a:cubicBezTo>
                    <a:cubicBezTo>
                      <a:pt x="4" y="1"/>
                      <a:pt x="2" y="2"/>
                      <a:pt x="2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218565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79" name="淘宝店chenying0907出品 106"/>
              <p:cNvSpPr/>
              <p:nvPr/>
            </p:nvSpPr>
            <p:spPr bwMode="auto">
              <a:xfrm>
                <a:off x="2589213" y="1584325"/>
                <a:ext cx="28575" cy="20638"/>
              </a:xfrm>
              <a:custGeom>
                <a:avLst/>
                <a:gdLst>
                  <a:gd name="T0" fmla="*/ 0 w 4"/>
                  <a:gd name="T1" fmla="*/ 0 h 3"/>
                  <a:gd name="T2" fmla="*/ 4 w 4"/>
                  <a:gd name="T3" fmla="*/ 0 h 3"/>
                  <a:gd name="T4" fmla="*/ 4 w 4"/>
                  <a:gd name="T5" fmla="*/ 2 h 3"/>
                  <a:gd name="T6" fmla="*/ 3 w 4"/>
                  <a:gd name="T7" fmla="*/ 3 h 3"/>
                  <a:gd name="T8" fmla="*/ 0 w 4"/>
                  <a:gd name="T9" fmla="*/ 2 h 3"/>
                  <a:gd name="T10" fmla="*/ 0 w 4"/>
                  <a:gd name="T11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3">
                    <a:moveTo>
                      <a:pt x="0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3" y="1"/>
                      <a:pt x="4" y="1"/>
                      <a:pt x="4" y="2"/>
                    </a:cubicBezTo>
                    <a:cubicBezTo>
                      <a:pt x="3" y="2"/>
                      <a:pt x="3" y="3"/>
                      <a:pt x="3" y="3"/>
                    </a:cubicBezTo>
                    <a:cubicBezTo>
                      <a:pt x="2" y="2"/>
                      <a:pt x="2" y="1"/>
                      <a:pt x="0" y="2"/>
                    </a:cubicBezTo>
                    <a:cubicBezTo>
                      <a:pt x="0" y="1"/>
                      <a:pt x="0" y="1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218565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80" name="淘宝店chenying0907出品 107"/>
              <p:cNvSpPr/>
              <p:nvPr/>
            </p:nvSpPr>
            <p:spPr bwMode="auto">
              <a:xfrm>
                <a:off x="2749550" y="1570038"/>
                <a:ext cx="76200" cy="55563"/>
              </a:xfrm>
              <a:custGeom>
                <a:avLst/>
                <a:gdLst>
                  <a:gd name="T0" fmla="*/ 9 w 11"/>
                  <a:gd name="T1" fmla="*/ 1 h 8"/>
                  <a:gd name="T2" fmla="*/ 10 w 11"/>
                  <a:gd name="T3" fmla="*/ 4 h 8"/>
                  <a:gd name="T4" fmla="*/ 9 w 11"/>
                  <a:gd name="T5" fmla="*/ 5 h 8"/>
                  <a:gd name="T6" fmla="*/ 6 w 11"/>
                  <a:gd name="T7" fmla="*/ 5 h 8"/>
                  <a:gd name="T8" fmla="*/ 2 w 11"/>
                  <a:gd name="T9" fmla="*/ 8 h 8"/>
                  <a:gd name="T10" fmla="*/ 1 w 11"/>
                  <a:gd name="T11" fmla="*/ 6 h 8"/>
                  <a:gd name="T12" fmla="*/ 0 w 11"/>
                  <a:gd name="T13" fmla="*/ 5 h 8"/>
                  <a:gd name="T14" fmla="*/ 0 w 11"/>
                  <a:gd name="T15" fmla="*/ 2 h 8"/>
                  <a:gd name="T16" fmla="*/ 1 w 11"/>
                  <a:gd name="T17" fmla="*/ 1 h 8"/>
                  <a:gd name="T18" fmla="*/ 3 w 11"/>
                  <a:gd name="T19" fmla="*/ 0 h 8"/>
                  <a:gd name="T20" fmla="*/ 7 w 11"/>
                  <a:gd name="T21" fmla="*/ 1 h 8"/>
                  <a:gd name="T22" fmla="*/ 9 w 11"/>
                  <a:gd name="T23" fmla="*/ 1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1" h="8">
                    <a:moveTo>
                      <a:pt x="9" y="1"/>
                    </a:moveTo>
                    <a:cubicBezTo>
                      <a:pt x="11" y="1"/>
                      <a:pt x="10" y="3"/>
                      <a:pt x="10" y="4"/>
                    </a:cubicBezTo>
                    <a:cubicBezTo>
                      <a:pt x="9" y="3"/>
                      <a:pt x="9" y="4"/>
                      <a:pt x="9" y="5"/>
                    </a:cubicBezTo>
                    <a:cubicBezTo>
                      <a:pt x="7" y="4"/>
                      <a:pt x="7" y="7"/>
                      <a:pt x="6" y="5"/>
                    </a:cubicBezTo>
                    <a:cubicBezTo>
                      <a:pt x="5" y="6"/>
                      <a:pt x="4" y="8"/>
                      <a:pt x="2" y="8"/>
                    </a:cubicBezTo>
                    <a:cubicBezTo>
                      <a:pt x="1" y="7"/>
                      <a:pt x="1" y="7"/>
                      <a:pt x="1" y="6"/>
                    </a:cubicBezTo>
                    <a:cubicBezTo>
                      <a:pt x="1" y="5"/>
                      <a:pt x="1" y="5"/>
                      <a:pt x="0" y="5"/>
                    </a:cubicBezTo>
                    <a:cubicBezTo>
                      <a:pt x="0" y="4"/>
                      <a:pt x="1" y="3"/>
                      <a:pt x="0" y="2"/>
                    </a:cubicBezTo>
                    <a:cubicBezTo>
                      <a:pt x="1" y="2"/>
                      <a:pt x="1" y="2"/>
                      <a:pt x="1" y="1"/>
                    </a:cubicBezTo>
                    <a:cubicBezTo>
                      <a:pt x="2" y="1"/>
                      <a:pt x="3" y="1"/>
                      <a:pt x="3" y="0"/>
                    </a:cubicBezTo>
                    <a:cubicBezTo>
                      <a:pt x="4" y="1"/>
                      <a:pt x="6" y="0"/>
                      <a:pt x="7" y="1"/>
                    </a:cubicBezTo>
                    <a:cubicBezTo>
                      <a:pt x="8" y="1"/>
                      <a:pt x="9" y="2"/>
                      <a:pt x="9" y="1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218565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81" name="淘宝店chenying0907出品 108"/>
              <p:cNvSpPr/>
              <p:nvPr/>
            </p:nvSpPr>
            <p:spPr bwMode="auto">
              <a:xfrm>
                <a:off x="3824288" y="1779588"/>
                <a:ext cx="160338" cy="76200"/>
              </a:xfrm>
              <a:custGeom>
                <a:avLst/>
                <a:gdLst>
                  <a:gd name="T0" fmla="*/ 17 w 23"/>
                  <a:gd name="T1" fmla="*/ 0 h 11"/>
                  <a:gd name="T2" fmla="*/ 19 w 23"/>
                  <a:gd name="T3" fmla="*/ 1 h 11"/>
                  <a:gd name="T4" fmla="*/ 21 w 23"/>
                  <a:gd name="T5" fmla="*/ 1 h 11"/>
                  <a:gd name="T6" fmla="*/ 20 w 23"/>
                  <a:gd name="T7" fmla="*/ 2 h 11"/>
                  <a:gd name="T8" fmla="*/ 23 w 23"/>
                  <a:gd name="T9" fmla="*/ 4 h 11"/>
                  <a:gd name="T10" fmla="*/ 21 w 23"/>
                  <a:gd name="T11" fmla="*/ 7 h 11"/>
                  <a:gd name="T12" fmla="*/ 20 w 23"/>
                  <a:gd name="T13" fmla="*/ 8 h 11"/>
                  <a:gd name="T14" fmla="*/ 18 w 23"/>
                  <a:gd name="T15" fmla="*/ 9 h 11"/>
                  <a:gd name="T16" fmla="*/ 16 w 23"/>
                  <a:gd name="T17" fmla="*/ 9 h 11"/>
                  <a:gd name="T18" fmla="*/ 15 w 23"/>
                  <a:gd name="T19" fmla="*/ 10 h 11"/>
                  <a:gd name="T20" fmla="*/ 8 w 23"/>
                  <a:gd name="T21" fmla="*/ 10 h 11"/>
                  <a:gd name="T22" fmla="*/ 8 w 23"/>
                  <a:gd name="T23" fmla="*/ 10 h 11"/>
                  <a:gd name="T24" fmla="*/ 6 w 23"/>
                  <a:gd name="T25" fmla="*/ 9 h 11"/>
                  <a:gd name="T26" fmla="*/ 5 w 23"/>
                  <a:gd name="T27" fmla="*/ 8 h 11"/>
                  <a:gd name="T28" fmla="*/ 6 w 23"/>
                  <a:gd name="T29" fmla="*/ 8 h 11"/>
                  <a:gd name="T30" fmla="*/ 4 w 23"/>
                  <a:gd name="T31" fmla="*/ 7 h 11"/>
                  <a:gd name="T32" fmla="*/ 4 w 23"/>
                  <a:gd name="T33" fmla="*/ 3 h 11"/>
                  <a:gd name="T34" fmla="*/ 1 w 23"/>
                  <a:gd name="T35" fmla="*/ 4 h 11"/>
                  <a:gd name="T36" fmla="*/ 2 w 23"/>
                  <a:gd name="T37" fmla="*/ 2 h 11"/>
                  <a:gd name="T38" fmla="*/ 6 w 23"/>
                  <a:gd name="T39" fmla="*/ 2 h 11"/>
                  <a:gd name="T40" fmla="*/ 7 w 23"/>
                  <a:gd name="T41" fmla="*/ 4 h 11"/>
                  <a:gd name="T42" fmla="*/ 8 w 23"/>
                  <a:gd name="T43" fmla="*/ 2 h 11"/>
                  <a:gd name="T44" fmla="*/ 12 w 23"/>
                  <a:gd name="T45" fmla="*/ 3 h 11"/>
                  <a:gd name="T46" fmla="*/ 13 w 23"/>
                  <a:gd name="T47" fmla="*/ 2 h 11"/>
                  <a:gd name="T48" fmla="*/ 16 w 23"/>
                  <a:gd name="T49" fmla="*/ 1 h 11"/>
                  <a:gd name="T50" fmla="*/ 17 w 23"/>
                  <a:gd name="T51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3" h="11">
                    <a:moveTo>
                      <a:pt x="17" y="0"/>
                    </a:moveTo>
                    <a:cubicBezTo>
                      <a:pt x="18" y="0"/>
                      <a:pt x="18" y="0"/>
                      <a:pt x="19" y="1"/>
                    </a:cubicBezTo>
                    <a:cubicBezTo>
                      <a:pt x="19" y="1"/>
                      <a:pt x="21" y="1"/>
                      <a:pt x="21" y="1"/>
                    </a:cubicBezTo>
                    <a:cubicBezTo>
                      <a:pt x="21" y="1"/>
                      <a:pt x="20" y="2"/>
                      <a:pt x="20" y="2"/>
                    </a:cubicBezTo>
                    <a:cubicBezTo>
                      <a:pt x="20" y="3"/>
                      <a:pt x="22" y="4"/>
                      <a:pt x="23" y="4"/>
                    </a:cubicBezTo>
                    <a:cubicBezTo>
                      <a:pt x="23" y="5"/>
                      <a:pt x="23" y="6"/>
                      <a:pt x="21" y="7"/>
                    </a:cubicBezTo>
                    <a:cubicBezTo>
                      <a:pt x="21" y="8"/>
                      <a:pt x="20" y="7"/>
                      <a:pt x="20" y="8"/>
                    </a:cubicBezTo>
                    <a:cubicBezTo>
                      <a:pt x="19" y="8"/>
                      <a:pt x="19" y="8"/>
                      <a:pt x="18" y="9"/>
                    </a:cubicBezTo>
                    <a:cubicBezTo>
                      <a:pt x="18" y="9"/>
                      <a:pt x="16" y="9"/>
                      <a:pt x="16" y="9"/>
                    </a:cubicBezTo>
                    <a:cubicBezTo>
                      <a:pt x="16" y="10"/>
                      <a:pt x="16" y="10"/>
                      <a:pt x="15" y="10"/>
                    </a:cubicBezTo>
                    <a:cubicBezTo>
                      <a:pt x="14" y="10"/>
                      <a:pt x="10" y="11"/>
                      <a:pt x="8" y="1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7" y="10"/>
                      <a:pt x="7" y="9"/>
                      <a:pt x="6" y="9"/>
                    </a:cubicBezTo>
                    <a:cubicBezTo>
                      <a:pt x="5" y="9"/>
                      <a:pt x="5" y="8"/>
                      <a:pt x="5" y="8"/>
                    </a:cubicBezTo>
                    <a:cubicBezTo>
                      <a:pt x="5" y="8"/>
                      <a:pt x="5" y="8"/>
                      <a:pt x="6" y="8"/>
                    </a:cubicBezTo>
                    <a:cubicBezTo>
                      <a:pt x="6" y="7"/>
                      <a:pt x="4" y="7"/>
                      <a:pt x="4" y="7"/>
                    </a:cubicBezTo>
                    <a:cubicBezTo>
                      <a:pt x="4" y="6"/>
                      <a:pt x="5" y="5"/>
                      <a:pt x="4" y="3"/>
                    </a:cubicBezTo>
                    <a:cubicBezTo>
                      <a:pt x="2" y="3"/>
                      <a:pt x="2" y="5"/>
                      <a:pt x="1" y="4"/>
                    </a:cubicBezTo>
                    <a:cubicBezTo>
                      <a:pt x="0" y="2"/>
                      <a:pt x="3" y="4"/>
                      <a:pt x="2" y="2"/>
                    </a:cubicBezTo>
                    <a:cubicBezTo>
                      <a:pt x="4" y="2"/>
                      <a:pt x="4" y="2"/>
                      <a:pt x="6" y="2"/>
                    </a:cubicBezTo>
                    <a:cubicBezTo>
                      <a:pt x="7" y="3"/>
                      <a:pt x="8" y="3"/>
                      <a:pt x="7" y="4"/>
                    </a:cubicBezTo>
                    <a:cubicBezTo>
                      <a:pt x="8" y="4"/>
                      <a:pt x="9" y="3"/>
                      <a:pt x="8" y="2"/>
                    </a:cubicBezTo>
                    <a:cubicBezTo>
                      <a:pt x="9" y="3"/>
                      <a:pt x="13" y="1"/>
                      <a:pt x="12" y="3"/>
                    </a:cubicBezTo>
                    <a:cubicBezTo>
                      <a:pt x="13" y="3"/>
                      <a:pt x="12" y="2"/>
                      <a:pt x="13" y="2"/>
                    </a:cubicBezTo>
                    <a:cubicBezTo>
                      <a:pt x="14" y="1"/>
                      <a:pt x="15" y="2"/>
                      <a:pt x="16" y="1"/>
                    </a:cubicBezTo>
                    <a:cubicBezTo>
                      <a:pt x="17" y="1"/>
                      <a:pt x="17" y="1"/>
                      <a:pt x="17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218565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82" name="淘宝店chenying0907出品 109"/>
              <p:cNvSpPr/>
              <p:nvPr/>
            </p:nvSpPr>
            <p:spPr bwMode="auto">
              <a:xfrm>
                <a:off x="2873375" y="1792288"/>
                <a:ext cx="98425" cy="69850"/>
              </a:xfrm>
              <a:custGeom>
                <a:avLst/>
                <a:gdLst>
                  <a:gd name="T0" fmla="*/ 4 w 14"/>
                  <a:gd name="T1" fmla="*/ 0 h 10"/>
                  <a:gd name="T2" fmla="*/ 7 w 14"/>
                  <a:gd name="T3" fmla="*/ 4 h 10"/>
                  <a:gd name="T4" fmla="*/ 8 w 14"/>
                  <a:gd name="T5" fmla="*/ 3 h 10"/>
                  <a:gd name="T6" fmla="*/ 10 w 14"/>
                  <a:gd name="T7" fmla="*/ 5 h 10"/>
                  <a:gd name="T8" fmla="*/ 12 w 14"/>
                  <a:gd name="T9" fmla="*/ 7 h 10"/>
                  <a:gd name="T10" fmla="*/ 14 w 14"/>
                  <a:gd name="T11" fmla="*/ 8 h 10"/>
                  <a:gd name="T12" fmla="*/ 7 w 14"/>
                  <a:gd name="T13" fmla="*/ 8 h 10"/>
                  <a:gd name="T14" fmla="*/ 5 w 14"/>
                  <a:gd name="T15" fmla="*/ 10 h 10"/>
                  <a:gd name="T16" fmla="*/ 0 w 14"/>
                  <a:gd name="T17" fmla="*/ 8 h 10"/>
                  <a:gd name="T18" fmla="*/ 1 w 14"/>
                  <a:gd name="T19" fmla="*/ 8 h 10"/>
                  <a:gd name="T20" fmla="*/ 2 w 14"/>
                  <a:gd name="T21" fmla="*/ 7 h 10"/>
                  <a:gd name="T22" fmla="*/ 2 w 14"/>
                  <a:gd name="T23" fmla="*/ 2 h 10"/>
                  <a:gd name="T24" fmla="*/ 4 w 14"/>
                  <a:gd name="T25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4" h="10">
                    <a:moveTo>
                      <a:pt x="4" y="0"/>
                    </a:moveTo>
                    <a:cubicBezTo>
                      <a:pt x="5" y="2"/>
                      <a:pt x="8" y="1"/>
                      <a:pt x="7" y="4"/>
                    </a:cubicBezTo>
                    <a:cubicBezTo>
                      <a:pt x="8" y="4"/>
                      <a:pt x="8" y="3"/>
                      <a:pt x="8" y="3"/>
                    </a:cubicBezTo>
                    <a:cubicBezTo>
                      <a:pt x="9" y="3"/>
                      <a:pt x="9" y="5"/>
                      <a:pt x="10" y="5"/>
                    </a:cubicBezTo>
                    <a:cubicBezTo>
                      <a:pt x="11" y="5"/>
                      <a:pt x="12" y="7"/>
                      <a:pt x="12" y="7"/>
                    </a:cubicBezTo>
                    <a:cubicBezTo>
                      <a:pt x="14" y="7"/>
                      <a:pt x="13" y="7"/>
                      <a:pt x="14" y="8"/>
                    </a:cubicBezTo>
                    <a:cubicBezTo>
                      <a:pt x="13" y="9"/>
                      <a:pt x="9" y="8"/>
                      <a:pt x="7" y="8"/>
                    </a:cubicBezTo>
                    <a:cubicBezTo>
                      <a:pt x="7" y="9"/>
                      <a:pt x="5" y="9"/>
                      <a:pt x="5" y="10"/>
                    </a:cubicBezTo>
                    <a:cubicBezTo>
                      <a:pt x="3" y="9"/>
                      <a:pt x="3" y="8"/>
                      <a:pt x="0" y="8"/>
                    </a:cubicBezTo>
                    <a:cubicBezTo>
                      <a:pt x="0" y="8"/>
                      <a:pt x="1" y="8"/>
                      <a:pt x="1" y="8"/>
                    </a:cubicBezTo>
                    <a:cubicBezTo>
                      <a:pt x="1" y="7"/>
                      <a:pt x="1" y="7"/>
                      <a:pt x="2" y="7"/>
                    </a:cubicBezTo>
                    <a:cubicBezTo>
                      <a:pt x="1" y="5"/>
                      <a:pt x="2" y="4"/>
                      <a:pt x="2" y="2"/>
                    </a:cubicBezTo>
                    <a:cubicBezTo>
                      <a:pt x="3" y="2"/>
                      <a:pt x="4" y="2"/>
                      <a:pt x="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218565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10" name="淘宝店chenying0907出品 5"/>
            <p:cNvGrpSpPr/>
            <p:nvPr/>
          </p:nvGrpSpPr>
          <p:grpSpPr>
            <a:xfrm>
              <a:off x="3922713" y="1362075"/>
              <a:ext cx="3130550" cy="2228850"/>
              <a:chOff x="3922713" y="1362075"/>
              <a:chExt cx="3130550" cy="2228850"/>
            </a:xfrm>
            <a:grpFill/>
          </p:grpSpPr>
          <p:sp>
            <p:nvSpPr>
              <p:cNvPr id="11" name="淘宝店chenying0907出品 48"/>
              <p:cNvSpPr/>
              <p:nvPr/>
            </p:nvSpPr>
            <p:spPr bwMode="auto">
              <a:xfrm>
                <a:off x="6316663" y="2244725"/>
                <a:ext cx="76200" cy="55563"/>
              </a:xfrm>
              <a:custGeom>
                <a:avLst/>
                <a:gdLst>
                  <a:gd name="T0" fmla="*/ 3 w 11"/>
                  <a:gd name="T1" fmla="*/ 0 h 8"/>
                  <a:gd name="T2" fmla="*/ 4 w 11"/>
                  <a:gd name="T3" fmla="*/ 0 h 8"/>
                  <a:gd name="T4" fmla="*/ 6 w 11"/>
                  <a:gd name="T5" fmla="*/ 3 h 8"/>
                  <a:gd name="T6" fmla="*/ 11 w 11"/>
                  <a:gd name="T7" fmla="*/ 2 h 8"/>
                  <a:gd name="T8" fmla="*/ 9 w 11"/>
                  <a:gd name="T9" fmla="*/ 5 h 8"/>
                  <a:gd name="T10" fmla="*/ 7 w 11"/>
                  <a:gd name="T11" fmla="*/ 5 h 8"/>
                  <a:gd name="T12" fmla="*/ 5 w 11"/>
                  <a:gd name="T13" fmla="*/ 6 h 8"/>
                  <a:gd name="T14" fmla="*/ 5 w 11"/>
                  <a:gd name="T15" fmla="*/ 7 h 8"/>
                  <a:gd name="T16" fmla="*/ 2 w 11"/>
                  <a:gd name="T17" fmla="*/ 6 h 8"/>
                  <a:gd name="T18" fmla="*/ 3 w 11"/>
                  <a:gd name="T19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" h="8">
                    <a:moveTo>
                      <a:pt x="3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4" y="2"/>
                      <a:pt x="6" y="1"/>
                      <a:pt x="6" y="3"/>
                    </a:cubicBezTo>
                    <a:cubicBezTo>
                      <a:pt x="8" y="2"/>
                      <a:pt x="9" y="3"/>
                      <a:pt x="11" y="2"/>
                    </a:cubicBezTo>
                    <a:cubicBezTo>
                      <a:pt x="11" y="4"/>
                      <a:pt x="9" y="4"/>
                      <a:pt x="9" y="5"/>
                    </a:cubicBezTo>
                    <a:cubicBezTo>
                      <a:pt x="8" y="5"/>
                      <a:pt x="8" y="5"/>
                      <a:pt x="7" y="5"/>
                    </a:cubicBezTo>
                    <a:cubicBezTo>
                      <a:pt x="6" y="4"/>
                      <a:pt x="6" y="7"/>
                      <a:pt x="5" y="6"/>
                    </a:cubicBezTo>
                    <a:cubicBezTo>
                      <a:pt x="5" y="6"/>
                      <a:pt x="5" y="7"/>
                      <a:pt x="5" y="7"/>
                    </a:cubicBezTo>
                    <a:cubicBezTo>
                      <a:pt x="3" y="8"/>
                      <a:pt x="3" y="4"/>
                      <a:pt x="2" y="6"/>
                    </a:cubicBezTo>
                    <a:cubicBezTo>
                      <a:pt x="0" y="5"/>
                      <a:pt x="2" y="1"/>
                      <a:pt x="3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218565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grpSp>
            <p:nvGrpSpPr>
              <p:cNvPr id="12" name="淘宝店chenying0907出品 7"/>
              <p:cNvGrpSpPr/>
              <p:nvPr/>
            </p:nvGrpSpPr>
            <p:grpSpPr>
              <a:xfrm>
                <a:off x="3922713" y="1362075"/>
                <a:ext cx="3130550" cy="2228850"/>
                <a:chOff x="3922713" y="1362075"/>
                <a:chExt cx="3130550" cy="2228850"/>
              </a:xfrm>
              <a:grpFill/>
            </p:grpSpPr>
            <p:sp>
              <p:nvSpPr>
                <p:cNvPr id="13" name="淘宝店chenying0907出品 34"/>
                <p:cNvSpPr/>
                <p:nvPr/>
              </p:nvSpPr>
              <p:spPr bwMode="auto">
                <a:xfrm>
                  <a:off x="4914900" y="1703388"/>
                  <a:ext cx="26988" cy="20638"/>
                </a:xfrm>
                <a:custGeom>
                  <a:avLst/>
                  <a:gdLst>
                    <a:gd name="T0" fmla="*/ 2 w 4"/>
                    <a:gd name="T1" fmla="*/ 0 h 3"/>
                    <a:gd name="T2" fmla="*/ 4 w 4"/>
                    <a:gd name="T3" fmla="*/ 2 h 3"/>
                    <a:gd name="T4" fmla="*/ 1 w 4"/>
                    <a:gd name="T5" fmla="*/ 3 h 3"/>
                    <a:gd name="T6" fmla="*/ 1 w 4"/>
                    <a:gd name="T7" fmla="*/ 1 h 3"/>
                    <a:gd name="T8" fmla="*/ 2 w 4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" h="3">
                      <a:moveTo>
                        <a:pt x="2" y="0"/>
                      </a:moveTo>
                      <a:cubicBezTo>
                        <a:pt x="3" y="0"/>
                        <a:pt x="4" y="1"/>
                        <a:pt x="4" y="2"/>
                      </a:cubicBezTo>
                      <a:cubicBezTo>
                        <a:pt x="3" y="2"/>
                        <a:pt x="1" y="2"/>
                        <a:pt x="1" y="3"/>
                      </a:cubicBezTo>
                      <a:cubicBezTo>
                        <a:pt x="0" y="3"/>
                        <a:pt x="1" y="1"/>
                        <a:pt x="1" y="1"/>
                      </a:cubicBezTo>
                      <a:cubicBezTo>
                        <a:pt x="1" y="1"/>
                        <a:pt x="2" y="0"/>
                        <a:pt x="2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defTabSz="121856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400">
                    <a:solidFill>
                      <a:prstClr val="black"/>
                    </a:solidFill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4" name="淘宝店chenying0907出品 84"/>
                <p:cNvSpPr/>
                <p:nvPr/>
              </p:nvSpPr>
              <p:spPr bwMode="auto">
                <a:xfrm>
                  <a:off x="4470400" y="1362075"/>
                  <a:ext cx="131763" cy="49213"/>
                </a:xfrm>
                <a:custGeom>
                  <a:avLst/>
                  <a:gdLst>
                    <a:gd name="T0" fmla="*/ 5 w 19"/>
                    <a:gd name="T1" fmla="*/ 1 h 7"/>
                    <a:gd name="T2" fmla="*/ 5 w 19"/>
                    <a:gd name="T3" fmla="*/ 2 h 7"/>
                    <a:gd name="T4" fmla="*/ 7 w 19"/>
                    <a:gd name="T5" fmla="*/ 3 h 7"/>
                    <a:gd name="T6" fmla="*/ 8 w 19"/>
                    <a:gd name="T7" fmla="*/ 2 h 7"/>
                    <a:gd name="T8" fmla="*/ 11 w 19"/>
                    <a:gd name="T9" fmla="*/ 3 h 7"/>
                    <a:gd name="T10" fmla="*/ 16 w 19"/>
                    <a:gd name="T11" fmla="*/ 2 h 7"/>
                    <a:gd name="T12" fmla="*/ 18 w 19"/>
                    <a:gd name="T13" fmla="*/ 3 h 7"/>
                    <a:gd name="T14" fmla="*/ 17 w 19"/>
                    <a:gd name="T15" fmla="*/ 5 h 7"/>
                    <a:gd name="T16" fmla="*/ 12 w 19"/>
                    <a:gd name="T17" fmla="*/ 6 h 7"/>
                    <a:gd name="T18" fmla="*/ 9 w 19"/>
                    <a:gd name="T19" fmla="*/ 7 h 7"/>
                    <a:gd name="T20" fmla="*/ 4 w 19"/>
                    <a:gd name="T21" fmla="*/ 3 h 7"/>
                    <a:gd name="T22" fmla="*/ 1 w 19"/>
                    <a:gd name="T23" fmla="*/ 3 h 7"/>
                    <a:gd name="T24" fmla="*/ 5 w 19"/>
                    <a:gd name="T25" fmla="*/ 1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9" h="7">
                      <a:moveTo>
                        <a:pt x="5" y="1"/>
                      </a:moveTo>
                      <a:cubicBezTo>
                        <a:pt x="6" y="1"/>
                        <a:pt x="5" y="2"/>
                        <a:pt x="5" y="2"/>
                      </a:cubicBezTo>
                      <a:cubicBezTo>
                        <a:pt x="5" y="3"/>
                        <a:pt x="8" y="1"/>
                        <a:pt x="7" y="3"/>
                      </a:cubicBezTo>
                      <a:cubicBezTo>
                        <a:pt x="8" y="3"/>
                        <a:pt x="7" y="2"/>
                        <a:pt x="8" y="2"/>
                      </a:cubicBezTo>
                      <a:cubicBezTo>
                        <a:pt x="10" y="3"/>
                        <a:pt x="11" y="1"/>
                        <a:pt x="11" y="3"/>
                      </a:cubicBezTo>
                      <a:cubicBezTo>
                        <a:pt x="12" y="3"/>
                        <a:pt x="14" y="3"/>
                        <a:pt x="16" y="2"/>
                      </a:cubicBezTo>
                      <a:cubicBezTo>
                        <a:pt x="15" y="4"/>
                        <a:pt x="18" y="2"/>
                        <a:pt x="18" y="3"/>
                      </a:cubicBezTo>
                      <a:cubicBezTo>
                        <a:pt x="19" y="5"/>
                        <a:pt x="15" y="4"/>
                        <a:pt x="17" y="5"/>
                      </a:cubicBezTo>
                      <a:cubicBezTo>
                        <a:pt x="16" y="7"/>
                        <a:pt x="13" y="6"/>
                        <a:pt x="12" y="6"/>
                      </a:cubicBezTo>
                      <a:cubicBezTo>
                        <a:pt x="11" y="6"/>
                        <a:pt x="10" y="7"/>
                        <a:pt x="9" y="7"/>
                      </a:cubicBezTo>
                      <a:cubicBezTo>
                        <a:pt x="7" y="6"/>
                        <a:pt x="5" y="5"/>
                        <a:pt x="4" y="3"/>
                      </a:cubicBezTo>
                      <a:cubicBezTo>
                        <a:pt x="3" y="3"/>
                        <a:pt x="1" y="4"/>
                        <a:pt x="1" y="3"/>
                      </a:cubicBezTo>
                      <a:cubicBezTo>
                        <a:pt x="0" y="0"/>
                        <a:pt x="5" y="3"/>
                        <a:pt x="5" y="1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defTabSz="121856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400">
                    <a:solidFill>
                      <a:prstClr val="black"/>
                    </a:solidFill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grpSp>
              <p:nvGrpSpPr>
                <p:cNvPr id="15" name="淘宝店chenying0907出品 10"/>
                <p:cNvGrpSpPr/>
                <p:nvPr/>
              </p:nvGrpSpPr>
              <p:grpSpPr>
                <a:xfrm>
                  <a:off x="3922713" y="1382713"/>
                  <a:ext cx="3130550" cy="2208212"/>
                  <a:chOff x="3922713" y="1382713"/>
                  <a:chExt cx="3130550" cy="2208212"/>
                </a:xfrm>
                <a:grpFill/>
              </p:grpSpPr>
              <p:sp>
                <p:nvSpPr>
                  <p:cNvPr id="16" name="淘宝店chenying0907出品 72"/>
                  <p:cNvSpPr/>
                  <p:nvPr/>
                </p:nvSpPr>
                <p:spPr bwMode="auto">
                  <a:xfrm>
                    <a:off x="6191250" y="2994025"/>
                    <a:ext cx="271463" cy="138113"/>
                  </a:xfrm>
                  <a:custGeom>
                    <a:avLst/>
                    <a:gdLst>
                      <a:gd name="T0" fmla="*/ 13 w 39"/>
                      <a:gd name="T1" fmla="*/ 10 h 20"/>
                      <a:gd name="T2" fmla="*/ 10 w 39"/>
                      <a:gd name="T3" fmla="*/ 9 h 20"/>
                      <a:gd name="T4" fmla="*/ 9 w 39"/>
                      <a:gd name="T5" fmla="*/ 7 h 20"/>
                      <a:gd name="T6" fmla="*/ 4 w 39"/>
                      <a:gd name="T7" fmla="*/ 5 h 20"/>
                      <a:gd name="T8" fmla="*/ 0 w 39"/>
                      <a:gd name="T9" fmla="*/ 5 h 20"/>
                      <a:gd name="T10" fmla="*/ 0 w 39"/>
                      <a:gd name="T11" fmla="*/ 3 h 20"/>
                      <a:gd name="T12" fmla="*/ 1 w 39"/>
                      <a:gd name="T13" fmla="*/ 3 h 20"/>
                      <a:gd name="T14" fmla="*/ 3 w 39"/>
                      <a:gd name="T15" fmla="*/ 2 h 20"/>
                      <a:gd name="T16" fmla="*/ 6 w 39"/>
                      <a:gd name="T17" fmla="*/ 3 h 20"/>
                      <a:gd name="T18" fmla="*/ 8 w 39"/>
                      <a:gd name="T19" fmla="*/ 2 h 20"/>
                      <a:gd name="T20" fmla="*/ 12 w 39"/>
                      <a:gd name="T21" fmla="*/ 0 h 20"/>
                      <a:gd name="T22" fmla="*/ 13 w 39"/>
                      <a:gd name="T23" fmla="*/ 1 h 20"/>
                      <a:gd name="T24" fmla="*/ 17 w 39"/>
                      <a:gd name="T25" fmla="*/ 3 h 20"/>
                      <a:gd name="T26" fmla="*/ 18 w 39"/>
                      <a:gd name="T27" fmla="*/ 2 h 20"/>
                      <a:gd name="T28" fmla="*/ 20 w 39"/>
                      <a:gd name="T29" fmla="*/ 3 h 20"/>
                      <a:gd name="T30" fmla="*/ 22 w 39"/>
                      <a:gd name="T31" fmla="*/ 3 h 20"/>
                      <a:gd name="T32" fmla="*/ 24 w 39"/>
                      <a:gd name="T33" fmla="*/ 4 h 20"/>
                      <a:gd name="T34" fmla="*/ 24 w 39"/>
                      <a:gd name="T35" fmla="*/ 6 h 20"/>
                      <a:gd name="T36" fmla="*/ 25 w 39"/>
                      <a:gd name="T37" fmla="*/ 6 h 20"/>
                      <a:gd name="T38" fmla="*/ 26 w 39"/>
                      <a:gd name="T39" fmla="*/ 7 h 20"/>
                      <a:gd name="T40" fmla="*/ 29 w 39"/>
                      <a:gd name="T41" fmla="*/ 9 h 20"/>
                      <a:gd name="T42" fmla="*/ 33 w 39"/>
                      <a:gd name="T43" fmla="*/ 10 h 20"/>
                      <a:gd name="T44" fmla="*/ 32 w 39"/>
                      <a:gd name="T45" fmla="*/ 12 h 20"/>
                      <a:gd name="T46" fmla="*/ 34 w 39"/>
                      <a:gd name="T47" fmla="*/ 13 h 20"/>
                      <a:gd name="T48" fmla="*/ 34 w 39"/>
                      <a:gd name="T49" fmla="*/ 14 h 20"/>
                      <a:gd name="T50" fmla="*/ 36 w 39"/>
                      <a:gd name="T51" fmla="*/ 16 h 20"/>
                      <a:gd name="T52" fmla="*/ 39 w 39"/>
                      <a:gd name="T53" fmla="*/ 19 h 20"/>
                      <a:gd name="T54" fmla="*/ 35 w 39"/>
                      <a:gd name="T55" fmla="*/ 19 h 20"/>
                      <a:gd name="T56" fmla="*/ 32 w 39"/>
                      <a:gd name="T57" fmla="*/ 17 h 20"/>
                      <a:gd name="T58" fmla="*/ 31 w 39"/>
                      <a:gd name="T59" fmla="*/ 16 h 20"/>
                      <a:gd name="T60" fmla="*/ 30 w 39"/>
                      <a:gd name="T61" fmla="*/ 15 h 20"/>
                      <a:gd name="T62" fmla="*/ 29 w 39"/>
                      <a:gd name="T63" fmla="*/ 14 h 20"/>
                      <a:gd name="T64" fmla="*/ 24 w 39"/>
                      <a:gd name="T65" fmla="*/ 13 h 20"/>
                      <a:gd name="T66" fmla="*/ 22 w 39"/>
                      <a:gd name="T67" fmla="*/ 18 h 20"/>
                      <a:gd name="T68" fmla="*/ 19 w 39"/>
                      <a:gd name="T69" fmla="*/ 17 h 20"/>
                      <a:gd name="T70" fmla="*/ 17 w 39"/>
                      <a:gd name="T71" fmla="*/ 16 h 20"/>
                      <a:gd name="T72" fmla="*/ 15 w 39"/>
                      <a:gd name="T73" fmla="*/ 14 h 20"/>
                      <a:gd name="T74" fmla="*/ 13 w 39"/>
                      <a:gd name="T75" fmla="*/ 16 h 20"/>
                      <a:gd name="T76" fmla="*/ 12 w 39"/>
                      <a:gd name="T77" fmla="*/ 15 h 20"/>
                      <a:gd name="T78" fmla="*/ 13 w 39"/>
                      <a:gd name="T79" fmla="*/ 13 h 20"/>
                      <a:gd name="T80" fmla="*/ 14 w 39"/>
                      <a:gd name="T81" fmla="*/ 11 h 20"/>
                      <a:gd name="T82" fmla="*/ 14 w 39"/>
                      <a:gd name="T83" fmla="*/ 12 h 20"/>
                      <a:gd name="T84" fmla="*/ 13 w 39"/>
                      <a:gd name="T85" fmla="*/ 10 h 2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</a:cxnLst>
                    <a:rect l="0" t="0" r="r" b="b"/>
                    <a:pathLst>
                      <a:path w="39" h="20">
                        <a:moveTo>
                          <a:pt x="13" y="10"/>
                        </a:moveTo>
                        <a:cubicBezTo>
                          <a:pt x="12" y="10"/>
                          <a:pt x="12" y="8"/>
                          <a:pt x="10" y="9"/>
                        </a:cubicBezTo>
                        <a:cubicBezTo>
                          <a:pt x="10" y="8"/>
                          <a:pt x="10" y="7"/>
                          <a:pt x="9" y="7"/>
                        </a:cubicBezTo>
                        <a:cubicBezTo>
                          <a:pt x="7" y="6"/>
                          <a:pt x="5" y="6"/>
                          <a:pt x="4" y="5"/>
                        </a:cubicBezTo>
                        <a:cubicBezTo>
                          <a:pt x="2" y="6"/>
                          <a:pt x="2" y="5"/>
                          <a:pt x="0" y="5"/>
                        </a:cubicBezTo>
                        <a:cubicBezTo>
                          <a:pt x="0" y="4"/>
                          <a:pt x="1" y="3"/>
                          <a:pt x="0" y="3"/>
                        </a:cubicBezTo>
                        <a:cubicBezTo>
                          <a:pt x="0" y="2"/>
                          <a:pt x="1" y="3"/>
                          <a:pt x="1" y="3"/>
                        </a:cubicBezTo>
                        <a:cubicBezTo>
                          <a:pt x="2" y="3"/>
                          <a:pt x="2" y="2"/>
                          <a:pt x="3" y="2"/>
                        </a:cubicBezTo>
                        <a:cubicBezTo>
                          <a:pt x="4" y="3"/>
                          <a:pt x="5" y="3"/>
                          <a:pt x="6" y="3"/>
                        </a:cubicBezTo>
                        <a:cubicBezTo>
                          <a:pt x="7" y="4"/>
                          <a:pt x="7" y="2"/>
                          <a:pt x="8" y="2"/>
                        </a:cubicBezTo>
                        <a:cubicBezTo>
                          <a:pt x="9" y="1"/>
                          <a:pt x="11" y="1"/>
                          <a:pt x="12" y="0"/>
                        </a:cubicBezTo>
                        <a:cubicBezTo>
                          <a:pt x="13" y="0"/>
                          <a:pt x="13" y="1"/>
                          <a:pt x="13" y="1"/>
                        </a:cubicBezTo>
                        <a:cubicBezTo>
                          <a:pt x="14" y="2"/>
                          <a:pt x="17" y="1"/>
                          <a:pt x="17" y="3"/>
                        </a:cubicBezTo>
                        <a:cubicBezTo>
                          <a:pt x="18" y="3"/>
                          <a:pt x="18" y="2"/>
                          <a:pt x="18" y="2"/>
                        </a:cubicBezTo>
                        <a:cubicBezTo>
                          <a:pt x="19" y="2"/>
                          <a:pt x="19" y="3"/>
                          <a:pt x="20" y="3"/>
                        </a:cubicBezTo>
                        <a:cubicBezTo>
                          <a:pt x="20" y="4"/>
                          <a:pt x="21" y="3"/>
                          <a:pt x="22" y="3"/>
                        </a:cubicBezTo>
                        <a:cubicBezTo>
                          <a:pt x="23" y="4"/>
                          <a:pt x="23" y="5"/>
                          <a:pt x="24" y="4"/>
                        </a:cubicBezTo>
                        <a:cubicBezTo>
                          <a:pt x="25" y="5"/>
                          <a:pt x="25" y="5"/>
                          <a:pt x="24" y="6"/>
                        </a:cubicBezTo>
                        <a:cubicBezTo>
                          <a:pt x="25" y="6"/>
                          <a:pt x="25" y="6"/>
                          <a:pt x="25" y="6"/>
                        </a:cubicBezTo>
                        <a:cubicBezTo>
                          <a:pt x="26" y="6"/>
                          <a:pt x="26" y="7"/>
                          <a:pt x="26" y="7"/>
                        </a:cubicBezTo>
                        <a:cubicBezTo>
                          <a:pt x="26" y="8"/>
                          <a:pt x="28" y="8"/>
                          <a:pt x="29" y="9"/>
                        </a:cubicBezTo>
                        <a:cubicBezTo>
                          <a:pt x="29" y="9"/>
                          <a:pt x="31" y="10"/>
                          <a:pt x="33" y="10"/>
                        </a:cubicBezTo>
                        <a:cubicBezTo>
                          <a:pt x="33" y="11"/>
                          <a:pt x="32" y="11"/>
                          <a:pt x="32" y="12"/>
                        </a:cubicBezTo>
                        <a:cubicBezTo>
                          <a:pt x="33" y="13"/>
                          <a:pt x="34" y="13"/>
                          <a:pt x="34" y="13"/>
                        </a:cubicBezTo>
                        <a:cubicBezTo>
                          <a:pt x="34" y="13"/>
                          <a:pt x="34" y="14"/>
                          <a:pt x="34" y="14"/>
                        </a:cubicBezTo>
                        <a:cubicBezTo>
                          <a:pt x="35" y="15"/>
                          <a:pt x="35" y="15"/>
                          <a:pt x="36" y="16"/>
                        </a:cubicBezTo>
                        <a:cubicBezTo>
                          <a:pt x="37" y="17"/>
                          <a:pt x="37" y="19"/>
                          <a:pt x="39" y="19"/>
                        </a:cubicBezTo>
                        <a:cubicBezTo>
                          <a:pt x="38" y="20"/>
                          <a:pt x="36" y="19"/>
                          <a:pt x="35" y="19"/>
                        </a:cubicBezTo>
                        <a:cubicBezTo>
                          <a:pt x="34" y="19"/>
                          <a:pt x="33" y="18"/>
                          <a:pt x="32" y="17"/>
                        </a:cubicBezTo>
                        <a:cubicBezTo>
                          <a:pt x="31" y="16"/>
                          <a:pt x="31" y="16"/>
                          <a:pt x="31" y="16"/>
                        </a:cubicBezTo>
                        <a:cubicBezTo>
                          <a:pt x="30" y="15"/>
                          <a:pt x="30" y="16"/>
                          <a:pt x="30" y="15"/>
                        </a:cubicBezTo>
                        <a:cubicBezTo>
                          <a:pt x="30" y="15"/>
                          <a:pt x="29" y="14"/>
                          <a:pt x="29" y="14"/>
                        </a:cubicBezTo>
                        <a:cubicBezTo>
                          <a:pt x="27" y="13"/>
                          <a:pt x="26" y="14"/>
                          <a:pt x="24" y="13"/>
                        </a:cubicBezTo>
                        <a:cubicBezTo>
                          <a:pt x="23" y="14"/>
                          <a:pt x="23" y="16"/>
                          <a:pt x="22" y="18"/>
                        </a:cubicBezTo>
                        <a:cubicBezTo>
                          <a:pt x="22" y="17"/>
                          <a:pt x="20" y="17"/>
                          <a:pt x="19" y="17"/>
                        </a:cubicBezTo>
                        <a:cubicBezTo>
                          <a:pt x="18" y="16"/>
                          <a:pt x="19" y="15"/>
                          <a:pt x="17" y="16"/>
                        </a:cubicBezTo>
                        <a:cubicBezTo>
                          <a:pt x="19" y="13"/>
                          <a:pt x="15" y="16"/>
                          <a:pt x="15" y="14"/>
                        </a:cubicBezTo>
                        <a:cubicBezTo>
                          <a:pt x="14" y="14"/>
                          <a:pt x="13" y="14"/>
                          <a:pt x="13" y="16"/>
                        </a:cubicBezTo>
                        <a:cubicBezTo>
                          <a:pt x="13" y="15"/>
                          <a:pt x="13" y="14"/>
                          <a:pt x="12" y="15"/>
                        </a:cubicBezTo>
                        <a:cubicBezTo>
                          <a:pt x="12" y="14"/>
                          <a:pt x="13" y="14"/>
                          <a:pt x="13" y="13"/>
                        </a:cubicBezTo>
                        <a:cubicBezTo>
                          <a:pt x="14" y="12"/>
                          <a:pt x="15" y="12"/>
                          <a:pt x="14" y="11"/>
                        </a:cubicBezTo>
                        <a:cubicBezTo>
                          <a:pt x="14" y="11"/>
                          <a:pt x="14" y="12"/>
                          <a:pt x="14" y="12"/>
                        </a:cubicBezTo>
                        <a:cubicBezTo>
                          <a:pt x="13" y="12"/>
                          <a:pt x="13" y="9"/>
                          <a:pt x="13" y="1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8565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CN" altLang="en-US" sz="2400">
                      <a:solidFill>
                        <a:prstClr val="black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7" name="淘宝店chenying0907出品 95"/>
                  <p:cNvSpPr/>
                  <p:nvPr/>
                </p:nvSpPr>
                <p:spPr bwMode="auto">
                  <a:xfrm>
                    <a:off x="5830888" y="2862263"/>
                    <a:ext cx="152400" cy="166688"/>
                  </a:xfrm>
                  <a:custGeom>
                    <a:avLst/>
                    <a:gdLst>
                      <a:gd name="T0" fmla="*/ 18 w 22"/>
                      <a:gd name="T1" fmla="*/ 1 h 24"/>
                      <a:gd name="T2" fmla="*/ 20 w 22"/>
                      <a:gd name="T3" fmla="*/ 2 h 24"/>
                      <a:gd name="T4" fmla="*/ 22 w 22"/>
                      <a:gd name="T5" fmla="*/ 4 h 24"/>
                      <a:gd name="T6" fmla="*/ 20 w 22"/>
                      <a:gd name="T7" fmla="*/ 6 h 24"/>
                      <a:gd name="T8" fmla="*/ 19 w 22"/>
                      <a:gd name="T9" fmla="*/ 10 h 24"/>
                      <a:gd name="T10" fmla="*/ 20 w 22"/>
                      <a:gd name="T11" fmla="*/ 11 h 24"/>
                      <a:gd name="T12" fmla="*/ 20 w 22"/>
                      <a:gd name="T13" fmla="*/ 12 h 24"/>
                      <a:gd name="T14" fmla="*/ 21 w 22"/>
                      <a:gd name="T15" fmla="*/ 13 h 24"/>
                      <a:gd name="T16" fmla="*/ 19 w 22"/>
                      <a:gd name="T17" fmla="*/ 15 h 24"/>
                      <a:gd name="T18" fmla="*/ 18 w 22"/>
                      <a:gd name="T19" fmla="*/ 18 h 24"/>
                      <a:gd name="T20" fmla="*/ 18 w 22"/>
                      <a:gd name="T21" fmla="*/ 19 h 24"/>
                      <a:gd name="T22" fmla="*/ 17 w 22"/>
                      <a:gd name="T23" fmla="*/ 19 h 24"/>
                      <a:gd name="T24" fmla="*/ 16 w 22"/>
                      <a:gd name="T25" fmla="*/ 21 h 24"/>
                      <a:gd name="T26" fmla="*/ 16 w 22"/>
                      <a:gd name="T27" fmla="*/ 24 h 24"/>
                      <a:gd name="T28" fmla="*/ 10 w 22"/>
                      <a:gd name="T29" fmla="*/ 22 h 24"/>
                      <a:gd name="T30" fmla="*/ 10 w 22"/>
                      <a:gd name="T31" fmla="*/ 23 h 24"/>
                      <a:gd name="T32" fmla="*/ 8 w 22"/>
                      <a:gd name="T33" fmla="*/ 22 h 24"/>
                      <a:gd name="T34" fmla="*/ 5 w 22"/>
                      <a:gd name="T35" fmla="*/ 22 h 24"/>
                      <a:gd name="T36" fmla="*/ 4 w 22"/>
                      <a:gd name="T37" fmla="*/ 22 h 24"/>
                      <a:gd name="T38" fmla="*/ 2 w 22"/>
                      <a:gd name="T39" fmla="*/ 19 h 24"/>
                      <a:gd name="T40" fmla="*/ 2 w 22"/>
                      <a:gd name="T41" fmla="*/ 17 h 24"/>
                      <a:gd name="T42" fmla="*/ 2 w 22"/>
                      <a:gd name="T43" fmla="*/ 17 h 24"/>
                      <a:gd name="T44" fmla="*/ 1 w 22"/>
                      <a:gd name="T45" fmla="*/ 12 h 24"/>
                      <a:gd name="T46" fmla="*/ 6 w 22"/>
                      <a:gd name="T47" fmla="*/ 12 h 24"/>
                      <a:gd name="T48" fmla="*/ 6 w 22"/>
                      <a:gd name="T49" fmla="*/ 10 h 24"/>
                      <a:gd name="T50" fmla="*/ 10 w 22"/>
                      <a:gd name="T51" fmla="*/ 7 h 24"/>
                      <a:gd name="T52" fmla="*/ 13 w 22"/>
                      <a:gd name="T53" fmla="*/ 6 h 24"/>
                      <a:gd name="T54" fmla="*/ 14 w 22"/>
                      <a:gd name="T55" fmla="*/ 5 h 24"/>
                      <a:gd name="T56" fmla="*/ 15 w 22"/>
                      <a:gd name="T57" fmla="*/ 5 h 24"/>
                      <a:gd name="T58" fmla="*/ 16 w 22"/>
                      <a:gd name="T59" fmla="*/ 4 h 24"/>
                      <a:gd name="T60" fmla="*/ 18 w 22"/>
                      <a:gd name="T61" fmla="*/ 1 h 2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</a:cxnLst>
                    <a:rect l="0" t="0" r="r" b="b"/>
                    <a:pathLst>
                      <a:path w="22" h="24">
                        <a:moveTo>
                          <a:pt x="18" y="1"/>
                        </a:moveTo>
                        <a:cubicBezTo>
                          <a:pt x="18" y="0"/>
                          <a:pt x="19" y="2"/>
                          <a:pt x="20" y="2"/>
                        </a:cubicBezTo>
                        <a:cubicBezTo>
                          <a:pt x="21" y="3"/>
                          <a:pt x="21" y="4"/>
                          <a:pt x="22" y="4"/>
                        </a:cubicBezTo>
                        <a:cubicBezTo>
                          <a:pt x="22" y="5"/>
                          <a:pt x="21" y="6"/>
                          <a:pt x="20" y="6"/>
                        </a:cubicBezTo>
                        <a:cubicBezTo>
                          <a:pt x="19" y="7"/>
                          <a:pt x="20" y="10"/>
                          <a:pt x="19" y="10"/>
                        </a:cubicBezTo>
                        <a:cubicBezTo>
                          <a:pt x="19" y="10"/>
                          <a:pt x="20" y="10"/>
                          <a:pt x="20" y="11"/>
                        </a:cubicBezTo>
                        <a:cubicBezTo>
                          <a:pt x="20" y="11"/>
                          <a:pt x="20" y="12"/>
                          <a:pt x="20" y="12"/>
                        </a:cubicBezTo>
                        <a:cubicBezTo>
                          <a:pt x="21" y="13"/>
                          <a:pt x="21" y="13"/>
                          <a:pt x="21" y="13"/>
                        </a:cubicBezTo>
                        <a:cubicBezTo>
                          <a:pt x="21" y="15"/>
                          <a:pt x="20" y="16"/>
                          <a:pt x="19" y="15"/>
                        </a:cubicBezTo>
                        <a:cubicBezTo>
                          <a:pt x="19" y="16"/>
                          <a:pt x="20" y="17"/>
                          <a:pt x="18" y="18"/>
                        </a:cubicBezTo>
                        <a:cubicBezTo>
                          <a:pt x="18" y="18"/>
                          <a:pt x="18" y="19"/>
                          <a:pt x="18" y="19"/>
                        </a:cubicBezTo>
                        <a:cubicBezTo>
                          <a:pt x="18" y="19"/>
                          <a:pt x="17" y="19"/>
                          <a:pt x="17" y="19"/>
                        </a:cubicBezTo>
                        <a:cubicBezTo>
                          <a:pt x="17" y="19"/>
                          <a:pt x="17" y="21"/>
                          <a:pt x="16" y="21"/>
                        </a:cubicBezTo>
                        <a:cubicBezTo>
                          <a:pt x="17" y="22"/>
                          <a:pt x="15" y="22"/>
                          <a:pt x="16" y="24"/>
                        </a:cubicBezTo>
                        <a:cubicBezTo>
                          <a:pt x="13" y="24"/>
                          <a:pt x="12" y="23"/>
                          <a:pt x="10" y="22"/>
                        </a:cubicBezTo>
                        <a:cubicBezTo>
                          <a:pt x="10" y="22"/>
                          <a:pt x="10" y="23"/>
                          <a:pt x="10" y="23"/>
                        </a:cubicBezTo>
                        <a:cubicBezTo>
                          <a:pt x="9" y="24"/>
                          <a:pt x="8" y="23"/>
                          <a:pt x="8" y="22"/>
                        </a:cubicBezTo>
                        <a:cubicBezTo>
                          <a:pt x="7" y="22"/>
                          <a:pt x="6" y="23"/>
                          <a:pt x="5" y="22"/>
                        </a:cubicBezTo>
                        <a:cubicBezTo>
                          <a:pt x="5" y="22"/>
                          <a:pt x="6" y="21"/>
                          <a:pt x="4" y="22"/>
                        </a:cubicBezTo>
                        <a:cubicBezTo>
                          <a:pt x="3" y="21"/>
                          <a:pt x="3" y="19"/>
                          <a:pt x="2" y="19"/>
                        </a:cubicBezTo>
                        <a:cubicBezTo>
                          <a:pt x="2" y="18"/>
                          <a:pt x="2" y="18"/>
                          <a:pt x="2" y="17"/>
                        </a:cubicBezTo>
                        <a:cubicBezTo>
                          <a:pt x="2" y="16"/>
                          <a:pt x="2" y="16"/>
                          <a:pt x="2" y="17"/>
                        </a:cubicBezTo>
                        <a:cubicBezTo>
                          <a:pt x="0" y="16"/>
                          <a:pt x="1" y="14"/>
                          <a:pt x="1" y="12"/>
                        </a:cubicBezTo>
                        <a:cubicBezTo>
                          <a:pt x="3" y="12"/>
                          <a:pt x="5" y="12"/>
                          <a:pt x="6" y="12"/>
                        </a:cubicBezTo>
                        <a:cubicBezTo>
                          <a:pt x="6" y="11"/>
                          <a:pt x="7" y="10"/>
                          <a:pt x="6" y="10"/>
                        </a:cubicBezTo>
                        <a:cubicBezTo>
                          <a:pt x="7" y="9"/>
                          <a:pt x="11" y="8"/>
                          <a:pt x="10" y="7"/>
                        </a:cubicBezTo>
                        <a:cubicBezTo>
                          <a:pt x="11" y="7"/>
                          <a:pt x="12" y="6"/>
                          <a:pt x="13" y="6"/>
                        </a:cubicBezTo>
                        <a:cubicBezTo>
                          <a:pt x="14" y="6"/>
                          <a:pt x="14" y="5"/>
                          <a:pt x="14" y="5"/>
                        </a:cubicBezTo>
                        <a:cubicBezTo>
                          <a:pt x="14" y="5"/>
                          <a:pt x="15" y="5"/>
                          <a:pt x="15" y="5"/>
                        </a:cubicBezTo>
                        <a:cubicBezTo>
                          <a:pt x="15" y="4"/>
                          <a:pt x="15" y="3"/>
                          <a:pt x="16" y="4"/>
                        </a:cubicBezTo>
                        <a:cubicBezTo>
                          <a:pt x="15" y="1"/>
                          <a:pt x="18" y="2"/>
                          <a:pt x="18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8565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CN" altLang="en-US" sz="2400">
                      <a:solidFill>
                        <a:prstClr val="black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endParaRPr>
                  </a:p>
                </p:txBody>
              </p:sp>
              <p:grpSp>
                <p:nvGrpSpPr>
                  <p:cNvPr id="18" name="淘宝店chenying0907出品 13"/>
                  <p:cNvGrpSpPr/>
                  <p:nvPr/>
                </p:nvGrpSpPr>
                <p:grpSpPr>
                  <a:xfrm>
                    <a:off x="3922713" y="1382713"/>
                    <a:ext cx="3130550" cy="2208212"/>
                    <a:chOff x="3922713" y="1382713"/>
                    <a:chExt cx="3130550" cy="2208212"/>
                  </a:xfrm>
                  <a:grpFill/>
                </p:grpSpPr>
                <p:sp>
                  <p:nvSpPr>
                    <p:cNvPr id="19" name="淘宝店chenying0907出品 63"/>
                    <p:cNvSpPr/>
                    <p:nvPr/>
                  </p:nvSpPr>
                  <p:spPr bwMode="auto">
                    <a:xfrm>
                      <a:off x="6038850" y="2751138"/>
                      <a:ext cx="55563" cy="61913"/>
                    </a:xfrm>
                    <a:custGeom>
                      <a:avLst/>
                      <a:gdLst>
                        <a:gd name="T0" fmla="*/ 4 w 8"/>
                        <a:gd name="T1" fmla="*/ 1 h 9"/>
                        <a:gd name="T2" fmla="*/ 6 w 8"/>
                        <a:gd name="T3" fmla="*/ 3 h 9"/>
                        <a:gd name="T4" fmla="*/ 5 w 8"/>
                        <a:gd name="T5" fmla="*/ 3 h 9"/>
                        <a:gd name="T6" fmla="*/ 6 w 8"/>
                        <a:gd name="T7" fmla="*/ 4 h 9"/>
                        <a:gd name="T8" fmla="*/ 8 w 8"/>
                        <a:gd name="T9" fmla="*/ 7 h 9"/>
                        <a:gd name="T10" fmla="*/ 7 w 8"/>
                        <a:gd name="T11" fmla="*/ 9 h 9"/>
                        <a:gd name="T12" fmla="*/ 5 w 8"/>
                        <a:gd name="T13" fmla="*/ 9 h 9"/>
                        <a:gd name="T14" fmla="*/ 3 w 8"/>
                        <a:gd name="T15" fmla="*/ 6 h 9"/>
                        <a:gd name="T16" fmla="*/ 4 w 8"/>
                        <a:gd name="T17" fmla="*/ 5 h 9"/>
                        <a:gd name="T18" fmla="*/ 0 w 8"/>
                        <a:gd name="T19" fmla="*/ 2 h 9"/>
                        <a:gd name="T20" fmla="*/ 4 w 8"/>
                        <a:gd name="T21" fmla="*/ 1 h 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</a:cxnLst>
                      <a:rect l="0" t="0" r="r" b="b"/>
                      <a:pathLst>
                        <a:path w="8" h="9">
                          <a:moveTo>
                            <a:pt x="4" y="1"/>
                          </a:moveTo>
                          <a:cubicBezTo>
                            <a:pt x="3" y="3"/>
                            <a:pt x="5" y="2"/>
                            <a:pt x="6" y="3"/>
                          </a:cubicBezTo>
                          <a:cubicBezTo>
                            <a:pt x="6" y="3"/>
                            <a:pt x="5" y="3"/>
                            <a:pt x="5" y="3"/>
                          </a:cubicBezTo>
                          <a:cubicBezTo>
                            <a:pt x="5" y="3"/>
                            <a:pt x="6" y="4"/>
                            <a:pt x="6" y="4"/>
                          </a:cubicBezTo>
                          <a:cubicBezTo>
                            <a:pt x="6" y="5"/>
                            <a:pt x="8" y="5"/>
                            <a:pt x="8" y="7"/>
                          </a:cubicBezTo>
                          <a:cubicBezTo>
                            <a:pt x="7" y="7"/>
                            <a:pt x="7" y="8"/>
                            <a:pt x="7" y="9"/>
                          </a:cubicBezTo>
                          <a:cubicBezTo>
                            <a:pt x="6" y="8"/>
                            <a:pt x="5" y="8"/>
                            <a:pt x="5" y="9"/>
                          </a:cubicBezTo>
                          <a:cubicBezTo>
                            <a:pt x="4" y="8"/>
                            <a:pt x="4" y="6"/>
                            <a:pt x="3" y="6"/>
                          </a:cubicBezTo>
                          <a:cubicBezTo>
                            <a:pt x="3" y="5"/>
                            <a:pt x="4" y="6"/>
                            <a:pt x="4" y="5"/>
                          </a:cubicBezTo>
                          <a:cubicBezTo>
                            <a:pt x="2" y="4"/>
                            <a:pt x="2" y="2"/>
                            <a:pt x="0" y="2"/>
                          </a:cubicBezTo>
                          <a:cubicBezTo>
                            <a:pt x="1" y="0"/>
                            <a:pt x="2" y="1"/>
                            <a:pt x="4" y="1"/>
                          </a:cubicBezTo>
                        </a:path>
                      </a:pathLst>
                    </a:cu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</a14:hiddenLine>
                      </a:ext>
                    </a:extLst>
                  </p:spPr>
                  <p:txBody>
                    <a:bodyPr vert="horz" wrap="square" lIns="121920" tIns="60960" rIns="121920" bIns="60960" numCol="1" anchor="t" anchorCtr="0" compatLnSpc="1"/>
                    <a:lstStyle/>
                    <a:p>
                      <a:pPr defTabSz="1218565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CN" altLang="en-US" sz="2400">
                        <a:solidFill>
                          <a:prstClr val="black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p:txBody>
                </p:sp>
                <p:sp>
                  <p:nvSpPr>
                    <p:cNvPr id="20" name="淘宝店chenying0907出品 65"/>
                    <p:cNvSpPr/>
                    <p:nvPr/>
                  </p:nvSpPr>
                  <p:spPr bwMode="auto">
                    <a:xfrm>
                      <a:off x="6032500" y="2786063"/>
                      <a:ext cx="34925" cy="47625"/>
                    </a:xfrm>
                    <a:custGeom>
                      <a:avLst/>
                      <a:gdLst>
                        <a:gd name="T0" fmla="*/ 5 w 5"/>
                        <a:gd name="T1" fmla="*/ 6 h 7"/>
                        <a:gd name="T2" fmla="*/ 2 w 5"/>
                        <a:gd name="T3" fmla="*/ 6 h 7"/>
                        <a:gd name="T4" fmla="*/ 0 w 5"/>
                        <a:gd name="T5" fmla="*/ 4 h 7"/>
                        <a:gd name="T6" fmla="*/ 5 w 5"/>
                        <a:gd name="T7" fmla="*/ 6 h 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</a:cxnLst>
                      <a:rect l="0" t="0" r="r" b="b"/>
                      <a:pathLst>
                        <a:path w="5" h="7">
                          <a:moveTo>
                            <a:pt x="5" y="6"/>
                          </a:moveTo>
                          <a:cubicBezTo>
                            <a:pt x="5" y="7"/>
                            <a:pt x="3" y="6"/>
                            <a:pt x="2" y="6"/>
                          </a:cubicBezTo>
                          <a:cubicBezTo>
                            <a:pt x="2" y="5"/>
                            <a:pt x="2" y="3"/>
                            <a:pt x="0" y="4"/>
                          </a:cubicBezTo>
                          <a:cubicBezTo>
                            <a:pt x="2" y="0"/>
                            <a:pt x="2" y="6"/>
                            <a:pt x="5" y="6"/>
                          </a:cubicBezTo>
                        </a:path>
                      </a:pathLst>
                    </a:cu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</a14:hiddenLine>
                      </a:ext>
                    </a:extLst>
                  </p:spPr>
                  <p:txBody>
                    <a:bodyPr vert="horz" wrap="square" lIns="121920" tIns="60960" rIns="121920" bIns="60960" numCol="1" anchor="t" anchorCtr="0" compatLnSpc="1"/>
                    <a:lstStyle/>
                    <a:p>
                      <a:pPr defTabSz="1218565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CN" altLang="en-US" sz="2400">
                        <a:solidFill>
                          <a:prstClr val="black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p:txBody>
                </p:sp>
                <p:sp>
                  <p:nvSpPr>
                    <p:cNvPr id="21" name="淘宝店chenying0907出品 67"/>
                    <p:cNvSpPr/>
                    <p:nvPr/>
                  </p:nvSpPr>
                  <p:spPr bwMode="auto">
                    <a:xfrm>
                      <a:off x="6059488" y="2827338"/>
                      <a:ext cx="41275" cy="61913"/>
                    </a:xfrm>
                    <a:custGeom>
                      <a:avLst/>
                      <a:gdLst>
                        <a:gd name="T0" fmla="*/ 5 w 6"/>
                        <a:gd name="T1" fmla="*/ 0 h 9"/>
                        <a:gd name="T2" fmla="*/ 6 w 6"/>
                        <a:gd name="T3" fmla="*/ 4 h 9"/>
                        <a:gd name="T4" fmla="*/ 4 w 6"/>
                        <a:gd name="T5" fmla="*/ 5 h 9"/>
                        <a:gd name="T6" fmla="*/ 4 w 6"/>
                        <a:gd name="T7" fmla="*/ 9 h 9"/>
                        <a:gd name="T8" fmla="*/ 2 w 6"/>
                        <a:gd name="T9" fmla="*/ 7 h 9"/>
                        <a:gd name="T10" fmla="*/ 2 w 6"/>
                        <a:gd name="T11" fmla="*/ 5 h 9"/>
                        <a:gd name="T12" fmla="*/ 2 w 6"/>
                        <a:gd name="T13" fmla="*/ 4 h 9"/>
                        <a:gd name="T14" fmla="*/ 2 w 6"/>
                        <a:gd name="T15" fmla="*/ 4 h 9"/>
                        <a:gd name="T16" fmla="*/ 3 w 6"/>
                        <a:gd name="T17" fmla="*/ 2 h 9"/>
                        <a:gd name="T18" fmla="*/ 4 w 6"/>
                        <a:gd name="T19" fmla="*/ 1 h 9"/>
                        <a:gd name="T20" fmla="*/ 5 w 6"/>
                        <a:gd name="T21" fmla="*/ 0 h 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</a:cxnLst>
                      <a:rect l="0" t="0" r="r" b="b"/>
                      <a:pathLst>
                        <a:path w="6" h="9">
                          <a:moveTo>
                            <a:pt x="5" y="0"/>
                          </a:moveTo>
                          <a:cubicBezTo>
                            <a:pt x="5" y="2"/>
                            <a:pt x="5" y="4"/>
                            <a:pt x="6" y="4"/>
                          </a:cubicBezTo>
                          <a:cubicBezTo>
                            <a:pt x="6" y="5"/>
                            <a:pt x="5" y="5"/>
                            <a:pt x="4" y="5"/>
                          </a:cubicBezTo>
                          <a:cubicBezTo>
                            <a:pt x="5" y="6"/>
                            <a:pt x="4" y="7"/>
                            <a:pt x="4" y="9"/>
                          </a:cubicBezTo>
                          <a:cubicBezTo>
                            <a:pt x="3" y="9"/>
                            <a:pt x="3" y="7"/>
                            <a:pt x="2" y="7"/>
                          </a:cubicBezTo>
                          <a:cubicBezTo>
                            <a:pt x="1" y="6"/>
                            <a:pt x="2" y="6"/>
                            <a:pt x="2" y="5"/>
                          </a:cubicBezTo>
                          <a:cubicBezTo>
                            <a:pt x="2" y="5"/>
                            <a:pt x="1" y="4"/>
                            <a:pt x="2" y="4"/>
                          </a:cubicBezTo>
                          <a:cubicBezTo>
                            <a:pt x="2" y="3"/>
                            <a:pt x="2" y="4"/>
                            <a:pt x="2" y="4"/>
                          </a:cubicBezTo>
                          <a:cubicBezTo>
                            <a:pt x="0" y="4"/>
                            <a:pt x="2" y="2"/>
                            <a:pt x="3" y="2"/>
                          </a:cubicBezTo>
                          <a:cubicBezTo>
                            <a:pt x="3" y="2"/>
                            <a:pt x="3" y="1"/>
                            <a:pt x="4" y="1"/>
                          </a:cubicBezTo>
                          <a:cubicBezTo>
                            <a:pt x="4" y="1"/>
                            <a:pt x="4" y="0"/>
                            <a:pt x="5" y="0"/>
                          </a:cubicBezTo>
                        </a:path>
                      </a:pathLst>
                    </a:cu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</a14:hiddenLine>
                      </a:ext>
                    </a:extLst>
                  </p:spPr>
                  <p:txBody>
                    <a:bodyPr vert="horz" wrap="square" lIns="121920" tIns="60960" rIns="121920" bIns="60960" numCol="1" anchor="t" anchorCtr="0" compatLnSpc="1"/>
                    <a:lstStyle/>
                    <a:p>
                      <a:pPr defTabSz="1218565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CN" altLang="en-US" sz="2400">
                        <a:solidFill>
                          <a:prstClr val="black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p:txBody>
                </p:sp>
                <p:sp>
                  <p:nvSpPr>
                    <p:cNvPr id="22" name="淘宝店chenying0907出品 68"/>
                    <p:cNvSpPr/>
                    <p:nvPr/>
                  </p:nvSpPr>
                  <p:spPr bwMode="auto">
                    <a:xfrm>
                      <a:off x="6032500" y="2841625"/>
                      <a:ext cx="26988" cy="26988"/>
                    </a:xfrm>
                    <a:custGeom>
                      <a:avLst/>
                      <a:gdLst>
                        <a:gd name="T0" fmla="*/ 3 w 4"/>
                        <a:gd name="T1" fmla="*/ 0 h 4"/>
                        <a:gd name="T2" fmla="*/ 4 w 4"/>
                        <a:gd name="T3" fmla="*/ 1 h 4"/>
                        <a:gd name="T4" fmla="*/ 4 w 4"/>
                        <a:gd name="T5" fmla="*/ 2 h 4"/>
                        <a:gd name="T6" fmla="*/ 0 w 4"/>
                        <a:gd name="T7" fmla="*/ 4 h 4"/>
                        <a:gd name="T8" fmla="*/ 3 w 4"/>
                        <a:gd name="T9" fmla="*/ 0 h 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4" h="4">
                          <a:moveTo>
                            <a:pt x="3" y="0"/>
                          </a:moveTo>
                          <a:cubicBezTo>
                            <a:pt x="4" y="0"/>
                            <a:pt x="4" y="0"/>
                            <a:pt x="4" y="1"/>
                          </a:cubicBezTo>
                          <a:cubicBezTo>
                            <a:pt x="3" y="1"/>
                            <a:pt x="3" y="2"/>
                            <a:pt x="4" y="2"/>
                          </a:cubicBezTo>
                          <a:cubicBezTo>
                            <a:pt x="3" y="2"/>
                            <a:pt x="2" y="3"/>
                            <a:pt x="0" y="4"/>
                          </a:cubicBezTo>
                          <a:cubicBezTo>
                            <a:pt x="0" y="1"/>
                            <a:pt x="3" y="2"/>
                            <a:pt x="3" y="0"/>
                          </a:cubicBezTo>
                        </a:path>
                      </a:pathLst>
                    </a:cu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</a14:hiddenLine>
                      </a:ext>
                    </a:extLst>
                  </p:spPr>
                  <p:txBody>
                    <a:bodyPr vert="horz" wrap="square" lIns="121920" tIns="60960" rIns="121920" bIns="60960" numCol="1" anchor="t" anchorCtr="0" compatLnSpc="1"/>
                    <a:lstStyle/>
                    <a:p>
                      <a:pPr defTabSz="1218565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CN" altLang="en-US" sz="2400">
                        <a:solidFill>
                          <a:prstClr val="black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p:txBody>
                </p:sp>
                <p:sp>
                  <p:nvSpPr>
                    <p:cNvPr id="23" name="淘宝店chenying0907出品 69"/>
                    <p:cNvSpPr/>
                    <p:nvPr/>
                  </p:nvSpPr>
                  <p:spPr bwMode="auto">
                    <a:xfrm>
                      <a:off x="6115050" y="2938463"/>
                      <a:ext cx="20638" cy="34925"/>
                    </a:xfrm>
                    <a:custGeom>
                      <a:avLst/>
                      <a:gdLst>
                        <a:gd name="T0" fmla="*/ 1 w 3"/>
                        <a:gd name="T1" fmla="*/ 0 h 5"/>
                        <a:gd name="T2" fmla="*/ 3 w 3"/>
                        <a:gd name="T3" fmla="*/ 1 h 5"/>
                        <a:gd name="T4" fmla="*/ 0 w 3"/>
                        <a:gd name="T5" fmla="*/ 4 h 5"/>
                        <a:gd name="T6" fmla="*/ 1 w 3"/>
                        <a:gd name="T7" fmla="*/ 4 h 5"/>
                        <a:gd name="T8" fmla="*/ 1 w 3"/>
                        <a:gd name="T9" fmla="*/ 0 h 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3" h="5">
                          <a:moveTo>
                            <a:pt x="1" y="0"/>
                          </a:moveTo>
                          <a:cubicBezTo>
                            <a:pt x="2" y="0"/>
                            <a:pt x="1" y="2"/>
                            <a:pt x="3" y="1"/>
                          </a:cubicBezTo>
                          <a:cubicBezTo>
                            <a:pt x="2" y="3"/>
                            <a:pt x="3" y="5"/>
                            <a:pt x="0" y="4"/>
                          </a:cubicBezTo>
                          <a:cubicBezTo>
                            <a:pt x="0" y="4"/>
                            <a:pt x="1" y="4"/>
                            <a:pt x="1" y="4"/>
                          </a:cubicBezTo>
                          <a:cubicBezTo>
                            <a:pt x="0" y="2"/>
                            <a:pt x="0" y="2"/>
                            <a:pt x="1" y="0"/>
                          </a:cubicBezTo>
                        </a:path>
                      </a:pathLst>
                    </a:cu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</a14:hiddenLine>
                      </a:ext>
                    </a:extLst>
                  </p:spPr>
                  <p:txBody>
                    <a:bodyPr vert="horz" wrap="square" lIns="121920" tIns="60960" rIns="121920" bIns="60960" numCol="1" anchor="t" anchorCtr="0" compatLnSpc="1"/>
                    <a:lstStyle/>
                    <a:p>
                      <a:pPr defTabSz="1218565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CN" altLang="en-US" sz="2400">
                        <a:solidFill>
                          <a:prstClr val="black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p:txBody>
                </p:sp>
                <p:sp>
                  <p:nvSpPr>
                    <p:cNvPr id="24" name="淘宝店chenying0907出品 70"/>
                    <p:cNvSpPr/>
                    <p:nvPr/>
                  </p:nvSpPr>
                  <p:spPr bwMode="auto">
                    <a:xfrm>
                      <a:off x="6003925" y="2944813"/>
                      <a:ext cx="69850" cy="28575"/>
                    </a:xfrm>
                    <a:custGeom>
                      <a:avLst/>
                      <a:gdLst>
                        <a:gd name="T0" fmla="*/ 10 w 10"/>
                        <a:gd name="T1" fmla="*/ 1 h 4"/>
                        <a:gd name="T2" fmla="*/ 7 w 10"/>
                        <a:gd name="T3" fmla="*/ 3 h 4"/>
                        <a:gd name="T4" fmla="*/ 0 w 10"/>
                        <a:gd name="T5" fmla="*/ 3 h 4"/>
                        <a:gd name="T6" fmla="*/ 9 w 10"/>
                        <a:gd name="T7" fmla="*/ 1 h 4"/>
                        <a:gd name="T8" fmla="*/ 10 w 10"/>
                        <a:gd name="T9" fmla="*/ 1 h 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10" h="4">
                          <a:moveTo>
                            <a:pt x="10" y="1"/>
                          </a:moveTo>
                          <a:cubicBezTo>
                            <a:pt x="10" y="3"/>
                            <a:pt x="8" y="3"/>
                            <a:pt x="7" y="3"/>
                          </a:cubicBezTo>
                          <a:cubicBezTo>
                            <a:pt x="5" y="3"/>
                            <a:pt x="2" y="3"/>
                            <a:pt x="0" y="3"/>
                          </a:cubicBezTo>
                          <a:cubicBezTo>
                            <a:pt x="0" y="0"/>
                            <a:pt x="7" y="4"/>
                            <a:pt x="9" y="1"/>
                          </a:cubicBezTo>
                          <a:cubicBezTo>
                            <a:pt x="9" y="1"/>
                            <a:pt x="10" y="1"/>
                            <a:pt x="10" y="1"/>
                          </a:cubicBezTo>
                        </a:path>
                      </a:pathLst>
                    </a:cu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</a14:hiddenLine>
                      </a:ext>
                    </a:extLst>
                  </p:spPr>
                  <p:txBody>
                    <a:bodyPr vert="horz" wrap="square" lIns="121920" tIns="60960" rIns="121920" bIns="60960" numCol="1" anchor="t" anchorCtr="0" compatLnSpc="1"/>
                    <a:lstStyle/>
                    <a:p>
                      <a:pPr defTabSz="1218565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CN" altLang="en-US" sz="2400">
                        <a:solidFill>
                          <a:prstClr val="black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p:txBody>
                </p:sp>
                <p:sp>
                  <p:nvSpPr>
                    <p:cNvPr id="25" name="淘宝店chenying0907出品 71"/>
                    <p:cNvSpPr/>
                    <p:nvPr/>
                  </p:nvSpPr>
                  <p:spPr bwMode="auto">
                    <a:xfrm>
                      <a:off x="6164263" y="2973388"/>
                      <a:ext cx="47625" cy="34925"/>
                    </a:xfrm>
                    <a:custGeom>
                      <a:avLst/>
                      <a:gdLst>
                        <a:gd name="T0" fmla="*/ 7 w 7"/>
                        <a:gd name="T1" fmla="*/ 3 h 5"/>
                        <a:gd name="T2" fmla="*/ 6 w 7"/>
                        <a:gd name="T3" fmla="*/ 4 h 5"/>
                        <a:gd name="T4" fmla="*/ 3 w 7"/>
                        <a:gd name="T5" fmla="*/ 4 h 5"/>
                        <a:gd name="T6" fmla="*/ 2 w 7"/>
                        <a:gd name="T7" fmla="*/ 4 h 5"/>
                        <a:gd name="T8" fmla="*/ 0 w 7"/>
                        <a:gd name="T9" fmla="*/ 2 h 5"/>
                        <a:gd name="T10" fmla="*/ 3 w 7"/>
                        <a:gd name="T11" fmla="*/ 1 h 5"/>
                        <a:gd name="T12" fmla="*/ 4 w 7"/>
                        <a:gd name="T13" fmla="*/ 1 h 5"/>
                        <a:gd name="T14" fmla="*/ 4 w 7"/>
                        <a:gd name="T15" fmla="*/ 1 h 5"/>
                        <a:gd name="T16" fmla="*/ 5 w 7"/>
                        <a:gd name="T17" fmla="*/ 1 h 5"/>
                        <a:gd name="T18" fmla="*/ 7 w 7"/>
                        <a:gd name="T19" fmla="*/ 3 h 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</a:cxnLst>
                      <a:rect l="0" t="0" r="r" b="b"/>
                      <a:pathLst>
                        <a:path w="7" h="5">
                          <a:moveTo>
                            <a:pt x="7" y="3"/>
                          </a:moveTo>
                          <a:cubicBezTo>
                            <a:pt x="7" y="3"/>
                            <a:pt x="6" y="4"/>
                            <a:pt x="6" y="4"/>
                          </a:cubicBezTo>
                          <a:cubicBezTo>
                            <a:pt x="5" y="3"/>
                            <a:pt x="4" y="5"/>
                            <a:pt x="3" y="4"/>
                          </a:cubicBezTo>
                          <a:cubicBezTo>
                            <a:pt x="3" y="4"/>
                            <a:pt x="3" y="4"/>
                            <a:pt x="2" y="4"/>
                          </a:cubicBezTo>
                          <a:cubicBezTo>
                            <a:pt x="2" y="4"/>
                            <a:pt x="1" y="2"/>
                            <a:pt x="0" y="2"/>
                          </a:cubicBezTo>
                          <a:cubicBezTo>
                            <a:pt x="0" y="1"/>
                            <a:pt x="2" y="2"/>
                            <a:pt x="3" y="1"/>
                          </a:cubicBezTo>
                          <a:cubicBezTo>
                            <a:pt x="3" y="1"/>
                            <a:pt x="4" y="0"/>
                            <a:pt x="4" y="1"/>
                          </a:cubicBezTo>
                          <a:cubicBezTo>
                            <a:pt x="4" y="1"/>
                            <a:pt x="4" y="1"/>
                            <a:pt x="4" y="1"/>
                          </a:cubicBezTo>
                          <a:cubicBezTo>
                            <a:pt x="5" y="1"/>
                            <a:pt x="5" y="1"/>
                            <a:pt x="5" y="1"/>
                          </a:cubicBezTo>
                          <a:cubicBezTo>
                            <a:pt x="6" y="1"/>
                            <a:pt x="7" y="2"/>
                            <a:pt x="7" y="3"/>
                          </a:cubicBezTo>
                        </a:path>
                      </a:pathLst>
                    </a:cu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</a14:hiddenLine>
                      </a:ext>
                    </a:extLst>
                  </p:spPr>
                  <p:txBody>
                    <a:bodyPr vert="horz" wrap="square" lIns="121920" tIns="60960" rIns="121920" bIns="60960" numCol="1" anchor="t" anchorCtr="0" compatLnSpc="1"/>
                    <a:lstStyle/>
                    <a:p>
                      <a:pPr defTabSz="1218565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CN" altLang="en-US" sz="2400">
                        <a:solidFill>
                          <a:prstClr val="black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p:txBody>
                </p:sp>
                <p:sp>
                  <p:nvSpPr>
                    <p:cNvPr id="26" name="淘宝店chenying0907出品 73"/>
                    <p:cNvSpPr/>
                    <p:nvPr/>
                  </p:nvSpPr>
                  <p:spPr bwMode="auto">
                    <a:xfrm>
                      <a:off x="6129338" y="3008313"/>
                      <a:ext cx="26988" cy="26988"/>
                    </a:xfrm>
                    <a:custGeom>
                      <a:avLst/>
                      <a:gdLst>
                        <a:gd name="T0" fmla="*/ 3 w 4"/>
                        <a:gd name="T1" fmla="*/ 1 h 4"/>
                        <a:gd name="T2" fmla="*/ 0 w 4"/>
                        <a:gd name="T3" fmla="*/ 2 h 4"/>
                        <a:gd name="T4" fmla="*/ 3 w 4"/>
                        <a:gd name="T5" fmla="*/ 1 h 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4" h="4">
                          <a:moveTo>
                            <a:pt x="3" y="1"/>
                          </a:moveTo>
                          <a:cubicBezTo>
                            <a:pt x="4" y="4"/>
                            <a:pt x="1" y="2"/>
                            <a:pt x="0" y="2"/>
                          </a:cubicBezTo>
                          <a:cubicBezTo>
                            <a:pt x="0" y="1"/>
                            <a:pt x="3" y="0"/>
                            <a:pt x="3" y="1"/>
                          </a:cubicBezTo>
                        </a:path>
                      </a:pathLst>
                    </a:cu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</a14:hiddenLine>
                      </a:ext>
                    </a:extLst>
                  </p:spPr>
                  <p:txBody>
                    <a:bodyPr vert="horz" wrap="square" lIns="121920" tIns="60960" rIns="121920" bIns="60960" numCol="1" anchor="t" anchorCtr="0" compatLnSpc="1"/>
                    <a:lstStyle/>
                    <a:p>
                      <a:pPr defTabSz="1218565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CN" altLang="en-US" sz="2400">
                        <a:solidFill>
                          <a:prstClr val="black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p:txBody>
                </p:sp>
                <p:sp>
                  <p:nvSpPr>
                    <p:cNvPr id="27" name="淘宝店chenying0907出品 74"/>
                    <p:cNvSpPr/>
                    <p:nvPr/>
                  </p:nvSpPr>
                  <p:spPr bwMode="auto">
                    <a:xfrm>
                      <a:off x="6094413" y="3014663"/>
                      <a:ext cx="14288" cy="6350"/>
                    </a:xfrm>
                    <a:custGeom>
                      <a:avLst/>
                      <a:gdLst>
                        <a:gd name="T0" fmla="*/ 0 w 2"/>
                        <a:gd name="T1" fmla="*/ 1 h 1"/>
                        <a:gd name="T2" fmla="*/ 2 w 2"/>
                        <a:gd name="T3" fmla="*/ 1 h 1"/>
                        <a:gd name="T4" fmla="*/ 0 w 2"/>
                        <a:gd name="T5" fmla="*/ 1 h 1"/>
                        <a:gd name="T6" fmla="*/ 0 w 2"/>
                        <a:gd name="T7" fmla="*/ 1 h 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</a:cxnLst>
                      <a:rect l="0" t="0" r="r" b="b"/>
                      <a:pathLst>
                        <a:path w="2" h="1">
                          <a:moveTo>
                            <a:pt x="0" y="1"/>
                          </a:moveTo>
                          <a:cubicBezTo>
                            <a:pt x="0" y="0"/>
                            <a:pt x="2" y="0"/>
                            <a:pt x="2" y="1"/>
                          </a:cubicBezTo>
                          <a:cubicBezTo>
                            <a:pt x="0" y="1"/>
                            <a:pt x="0" y="1"/>
                            <a:pt x="0" y="1"/>
                          </a:cubicBezTo>
                          <a:cubicBezTo>
                            <a:pt x="1" y="1"/>
                            <a:pt x="0" y="1"/>
                            <a:pt x="0" y="1"/>
                          </a:cubicBezTo>
                        </a:path>
                      </a:pathLst>
                    </a:cu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</a14:hiddenLine>
                      </a:ext>
                    </a:extLst>
                  </p:spPr>
                  <p:txBody>
                    <a:bodyPr vert="horz" wrap="square" lIns="121920" tIns="60960" rIns="121920" bIns="60960" numCol="1" anchor="t" anchorCtr="0" compatLnSpc="1"/>
                    <a:lstStyle/>
                    <a:p>
                      <a:pPr defTabSz="1218565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CN" altLang="en-US" sz="2400">
                        <a:solidFill>
                          <a:prstClr val="black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p:txBody>
                </p:sp>
                <p:sp>
                  <p:nvSpPr>
                    <p:cNvPr id="28" name="淘宝店chenying0907出品 75"/>
                    <p:cNvSpPr/>
                    <p:nvPr/>
                  </p:nvSpPr>
                  <p:spPr bwMode="auto">
                    <a:xfrm>
                      <a:off x="6434138" y="3035300"/>
                      <a:ext cx="55563" cy="41275"/>
                    </a:xfrm>
                    <a:custGeom>
                      <a:avLst/>
                      <a:gdLst>
                        <a:gd name="T0" fmla="*/ 6 w 8"/>
                        <a:gd name="T1" fmla="*/ 0 h 6"/>
                        <a:gd name="T2" fmla="*/ 8 w 8"/>
                        <a:gd name="T3" fmla="*/ 0 h 6"/>
                        <a:gd name="T4" fmla="*/ 8 w 8"/>
                        <a:gd name="T5" fmla="*/ 2 h 6"/>
                        <a:gd name="T6" fmla="*/ 7 w 8"/>
                        <a:gd name="T7" fmla="*/ 2 h 6"/>
                        <a:gd name="T8" fmla="*/ 7 w 8"/>
                        <a:gd name="T9" fmla="*/ 4 h 6"/>
                        <a:gd name="T10" fmla="*/ 6 w 8"/>
                        <a:gd name="T11" fmla="*/ 4 h 6"/>
                        <a:gd name="T12" fmla="*/ 1 w 8"/>
                        <a:gd name="T13" fmla="*/ 3 h 6"/>
                        <a:gd name="T14" fmla="*/ 6 w 8"/>
                        <a:gd name="T15" fmla="*/ 0 h 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8" h="6">
                          <a:moveTo>
                            <a:pt x="6" y="0"/>
                          </a:moveTo>
                          <a:cubicBezTo>
                            <a:pt x="8" y="0"/>
                            <a:pt x="8" y="0"/>
                            <a:pt x="8" y="0"/>
                          </a:cubicBezTo>
                          <a:cubicBezTo>
                            <a:pt x="8" y="1"/>
                            <a:pt x="8" y="1"/>
                            <a:pt x="8" y="2"/>
                          </a:cubicBezTo>
                          <a:cubicBezTo>
                            <a:pt x="8" y="2"/>
                            <a:pt x="7" y="2"/>
                            <a:pt x="7" y="2"/>
                          </a:cubicBezTo>
                          <a:cubicBezTo>
                            <a:pt x="7" y="3"/>
                            <a:pt x="8" y="3"/>
                            <a:pt x="7" y="4"/>
                          </a:cubicBezTo>
                          <a:cubicBezTo>
                            <a:pt x="6" y="3"/>
                            <a:pt x="6" y="3"/>
                            <a:pt x="6" y="4"/>
                          </a:cubicBezTo>
                          <a:cubicBezTo>
                            <a:pt x="4" y="4"/>
                            <a:pt x="0" y="6"/>
                            <a:pt x="1" y="3"/>
                          </a:cubicBezTo>
                          <a:cubicBezTo>
                            <a:pt x="4" y="4"/>
                            <a:pt x="6" y="2"/>
                            <a:pt x="6" y="0"/>
                          </a:cubicBezTo>
                        </a:path>
                      </a:pathLst>
                    </a:cu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</a14:hiddenLine>
                      </a:ext>
                    </a:extLst>
                  </p:spPr>
                  <p:txBody>
                    <a:bodyPr vert="horz" wrap="square" lIns="121920" tIns="60960" rIns="121920" bIns="60960" numCol="1" anchor="t" anchorCtr="0" compatLnSpc="1"/>
                    <a:lstStyle/>
                    <a:p>
                      <a:pPr defTabSz="1218565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CN" altLang="en-US" sz="2400">
                        <a:solidFill>
                          <a:prstClr val="black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p:txBody>
                </p:sp>
                <p:sp>
                  <p:nvSpPr>
                    <p:cNvPr id="29" name="淘宝店chenying0907出品 76"/>
                    <p:cNvSpPr/>
                    <p:nvPr/>
                  </p:nvSpPr>
                  <p:spPr bwMode="auto">
                    <a:xfrm>
                      <a:off x="5956300" y="3090863"/>
                      <a:ext cx="26988" cy="20638"/>
                    </a:xfrm>
                    <a:custGeom>
                      <a:avLst/>
                      <a:gdLst>
                        <a:gd name="T0" fmla="*/ 4 w 4"/>
                        <a:gd name="T1" fmla="*/ 1 h 3"/>
                        <a:gd name="T2" fmla="*/ 0 w 4"/>
                        <a:gd name="T3" fmla="*/ 2 h 3"/>
                        <a:gd name="T4" fmla="*/ 4 w 4"/>
                        <a:gd name="T5" fmla="*/ 1 h 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4" h="3">
                          <a:moveTo>
                            <a:pt x="4" y="1"/>
                          </a:moveTo>
                          <a:cubicBezTo>
                            <a:pt x="3" y="2"/>
                            <a:pt x="2" y="3"/>
                            <a:pt x="0" y="2"/>
                          </a:cubicBezTo>
                          <a:cubicBezTo>
                            <a:pt x="0" y="0"/>
                            <a:pt x="3" y="1"/>
                            <a:pt x="4" y="1"/>
                          </a:cubicBezTo>
                        </a:path>
                      </a:pathLst>
                    </a:cu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</a14:hiddenLine>
                      </a:ext>
                    </a:extLst>
                  </p:spPr>
                  <p:txBody>
                    <a:bodyPr vert="horz" wrap="square" lIns="121920" tIns="60960" rIns="121920" bIns="60960" numCol="1" anchor="t" anchorCtr="0" compatLnSpc="1"/>
                    <a:lstStyle/>
                    <a:p>
                      <a:pPr defTabSz="1218565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CN" altLang="en-US" sz="2400">
                        <a:solidFill>
                          <a:prstClr val="black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p:txBody>
                </p:sp>
                <p:sp>
                  <p:nvSpPr>
                    <p:cNvPr id="30" name="淘宝店chenying0907出品 77"/>
                    <p:cNvSpPr/>
                    <p:nvPr/>
                  </p:nvSpPr>
                  <p:spPr bwMode="auto">
                    <a:xfrm>
                      <a:off x="6003925" y="3090863"/>
                      <a:ext cx="28575" cy="14288"/>
                    </a:xfrm>
                    <a:custGeom>
                      <a:avLst/>
                      <a:gdLst>
                        <a:gd name="T0" fmla="*/ 4 w 4"/>
                        <a:gd name="T1" fmla="*/ 1 h 2"/>
                        <a:gd name="T2" fmla="*/ 0 w 4"/>
                        <a:gd name="T3" fmla="*/ 2 h 2"/>
                        <a:gd name="T4" fmla="*/ 4 w 4"/>
                        <a:gd name="T5" fmla="*/ 1 h 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4" h="2">
                          <a:moveTo>
                            <a:pt x="4" y="1"/>
                          </a:moveTo>
                          <a:cubicBezTo>
                            <a:pt x="3" y="2"/>
                            <a:pt x="1" y="2"/>
                            <a:pt x="0" y="2"/>
                          </a:cubicBezTo>
                          <a:cubicBezTo>
                            <a:pt x="0" y="0"/>
                            <a:pt x="2" y="1"/>
                            <a:pt x="4" y="1"/>
                          </a:cubicBezTo>
                        </a:path>
                      </a:pathLst>
                    </a:cu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</a14:hiddenLine>
                      </a:ext>
                    </a:extLst>
                  </p:spPr>
                  <p:txBody>
                    <a:bodyPr vert="horz" wrap="square" lIns="121920" tIns="60960" rIns="121920" bIns="60960" numCol="1" anchor="t" anchorCtr="0" compatLnSpc="1"/>
                    <a:lstStyle/>
                    <a:p>
                      <a:pPr defTabSz="1218565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CN" altLang="en-US" sz="2400">
                        <a:solidFill>
                          <a:prstClr val="black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p:txBody>
                </p:sp>
                <p:sp>
                  <p:nvSpPr>
                    <p:cNvPr id="31" name="淘宝店chenying0907出品 78"/>
                    <p:cNvSpPr/>
                    <p:nvPr/>
                  </p:nvSpPr>
                  <p:spPr bwMode="auto">
                    <a:xfrm>
                      <a:off x="6059488" y="3090863"/>
                      <a:ext cx="49213" cy="34925"/>
                    </a:xfrm>
                    <a:custGeom>
                      <a:avLst/>
                      <a:gdLst>
                        <a:gd name="T0" fmla="*/ 7 w 7"/>
                        <a:gd name="T1" fmla="*/ 1 h 5"/>
                        <a:gd name="T2" fmla="*/ 6 w 7"/>
                        <a:gd name="T3" fmla="*/ 3 h 5"/>
                        <a:gd name="T4" fmla="*/ 5 w 7"/>
                        <a:gd name="T5" fmla="*/ 3 h 5"/>
                        <a:gd name="T6" fmla="*/ 0 w 7"/>
                        <a:gd name="T7" fmla="*/ 5 h 5"/>
                        <a:gd name="T8" fmla="*/ 2 w 7"/>
                        <a:gd name="T9" fmla="*/ 3 h 5"/>
                        <a:gd name="T10" fmla="*/ 3 w 7"/>
                        <a:gd name="T11" fmla="*/ 2 h 5"/>
                        <a:gd name="T12" fmla="*/ 4 w 7"/>
                        <a:gd name="T13" fmla="*/ 1 h 5"/>
                        <a:gd name="T14" fmla="*/ 7 w 7"/>
                        <a:gd name="T15" fmla="*/ 1 h 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7" h="5">
                          <a:moveTo>
                            <a:pt x="7" y="1"/>
                          </a:moveTo>
                          <a:cubicBezTo>
                            <a:pt x="7" y="2"/>
                            <a:pt x="6" y="2"/>
                            <a:pt x="6" y="3"/>
                          </a:cubicBezTo>
                          <a:cubicBezTo>
                            <a:pt x="6" y="3"/>
                            <a:pt x="5" y="3"/>
                            <a:pt x="5" y="3"/>
                          </a:cubicBezTo>
                          <a:cubicBezTo>
                            <a:pt x="4" y="4"/>
                            <a:pt x="3" y="5"/>
                            <a:pt x="0" y="5"/>
                          </a:cubicBezTo>
                          <a:cubicBezTo>
                            <a:pt x="0" y="4"/>
                            <a:pt x="1" y="4"/>
                            <a:pt x="2" y="3"/>
                          </a:cubicBezTo>
                          <a:cubicBezTo>
                            <a:pt x="2" y="3"/>
                            <a:pt x="2" y="3"/>
                            <a:pt x="3" y="2"/>
                          </a:cubicBezTo>
                          <a:cubicBezTo>
                            <a:pt x="3" y="2"/>
                            <a:pt x="4" y="2"/>
                            <a:pt x="4" y="1"/>
                          </a:cubicBezTo>
                          <a:cubicBezTo>
                            <a:pt x="5" y="2"/>
                            <a:pt x="5" y="0"/>
                            <a:pt x="7" y="1"/>
                          </a:cubicBezTo>
                        </a:path>
                      </a:pathLst>
                    </a:cu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</a14:hiddenLine>
                      </a:ext>
                    </a:extLst>
                  </p:spPr>
                  <p:txBody>
                    <a:bodyPr vert="horz" wrap="square" lIns="121920" tIns="60960" rIns="121920" bIns="60960" numCol="1" anchor="t" anchorCtr="0" compatLnSpc="1"/>
                    <a:lstStyle/>
                    <a:p>
                      <a:pPr defTabSz="1218565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CN" altLang="en-US" sz="2400">
                        <a:solidFill>
                          <a:prstClr val="black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p:txBody>
                </p:sp>
                <p:sp>
                  <p:nvSpPr>
                    <p:cNvPr id="32" name="淘宝店chenying0907出品 96"/>
                    <p:cNvSpPr/>
                    <p:nvPr/>
                  </p:nvSpPr>
                  <p:spPr bwMode="auto">
                    <a:xfrm>
                      <a:off x="5983288" y="2979738"/>
                      <a:ext cx="69850" cy="76200"/>
                    </a:xfrm>
                    <a:custGeom>
                      <a:avLst/>
                      <a:gdLst>
                        <a:gd name="T0" fmla="*/ 9 w 10"/>
                        <a:gd name="T1" fmla="*/ 1 h 11"/>
                        <a:gd name="T2" fmla="*/ 7 w 10"/>
                        <a:gd name="T3" fmla="*/ 3 h 11"/>
                        <a:gd name="T4" fmla="*/ 7 w 10"/>
                        <a:gd name="T5" fmla="*/ 3 h 11"/>
                        <a:gd name="T6" fmla="*/ 7 w 10"/>
                        <a:gd name="T7" fmla="*/ 4 h 11"/>
                        <a:gd name="T8" fmla="*/ 8 w 10"/>
                        <a:gd name="T9" fmla="*/ 5 h 11"/>
                        <a:gd name="T10" fmla="*/ 9 w 10"/>
                        <a:gd name="T11" fmla="*/ 10 h 11"/>
                        <a:gd name="T12" fmla="*/ 7 w 10"/>
                        <a:gd name="T13" fmla="*/ 10 h 11"/>
                        <a:gd name="T14" fmla="*/ 5 w 10"/>
                        <a:gd name="T15" fmla="*/ 5 h 11"/>
                        <a:gd name="T16" fmla="*/ 3 w 10"/>
                        <a:gd name="T17" fmla="*/ 6 h 11"/>
                        <a:gd name="T18" fmla="*/ 3 w 10"/>
                        <a:gd name="T19" fmla="*/ 10 h 11"/>
                        <a:gd name="T20" fmla="*/ 2 w 10"/>
                        <a:gd name="T21" fmla="*/ 11 h 11"/>
                        <a:gd name="T22" fmla="*/ 1 w 10"/>
                        <a:gd name="T23" fmla="*/ 9 h 11"/>
                        <a:gd name="T24" fmla="*/ 2 w 10"/>
                        <a:gd name="T25" fmla="*/ 8 h 11"/>
                        <a:gd name="T26" fmla="*/ 1 w 10"/>
                        <a:gd name="T27" fmla="*/ 8 h 11"/>
                        <a:gd name="T28" fmla="*/ 2 w 10"/>
                        <a:gd name="T29" fmla="*/ 5 h 11"/>
                        <a:gd name="T30" fmla="*/ 0 w 10"/>
                        <a:gd name="T31" fmla="*/ 4 h 11"/>
                        <a:gd name="T32" fmla="*/ 5 w 10"/>
                        <a:gd name="T33" fmla="*/ 1 h 11"/>
                        <a:gd name="T34" fmla="*/ 9 w 10"/>
                        <a:gd name="T35" fmla="*/ 1 h 1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</a:cxnLst>
                      <a:rect l="0" t="0" r="r" b="b"/>
                      <a:pathLst>
                        <a:path w="10" h="11">
                          <a:moveTo>
                            <a:pt x="9" y="1"/>
                          </a:moveTo>
                          <a:cubicBezTo>
                            <a:pt x="10" y="3"/>
                            <a:pt x="7" y="2"/>
                            <a:pt x="7" y="3"/>
                          </a:cubicBezTo>
                          <a:cubicBezTo>
                            <a:pt x="8" y="3"/>
                            <a:pt x="7" y="3"/>
                            <a:pt x="7" y="3"/>
                          </a:cubicBezTo>
                          <a:cubicBezTo>
                            <a:pt x="7" y="3"/>
                            <a:pt x="7" y="4"/>
                            <a:pt x="7" y="4"/>
                          </a:cubicBezTo>
                          <a:cubicBezTo>
                            <a:pt x="8" y="5"/>
                            <a:pt x="8" y="5"/>
                            <a:pt x="8" y="5"/>
                          </a:cubicBezTo>
                          <a:cubicBezTo>
                            <a:pt x="9" y="7"/>
                            <a:pt x="9" y="9"/>
                            <a:pt x="9" y="10"/>
                          </a:cubicBezTo>
                          <a:cubicBezTo>
                            <a:pt x="7" y="10"/>
                            <a:pt x="7" y="10"/>
                            <a:pt x="7" y="10"/>
                          </a:cubicBezTo>
                          <a:cubicBezTo>
                            <a:pt x="6" y="9"/>
                            <a:pt x="5" y="7"/>
                            <a:pt x="5" y="5"/>
                          </a:cubicBezTo>
                          <a:cubicBezTo>
                            <a:pt x="4" y="5"/>
                            <a:pt x="5" y="7"/>
                            <a:pt x="3" y="6"/>
                          </a:cubicBezTo>
                          <a:cubicBezTo>
                            <a:pt x="3" y="10"/>
                            <a:pt x="3" y="10"/>
                            <a:pt x="3" y="10"/>
                          </a:cubicBezTo>
                          <a:cubicBezTo>
                            <a:pt x="3" y="11"/>
                            <a:pt x="2" y="10"/>
                            <a:pt x="2" y="11"/>
                          </a:cubicBezTo>
                          <a:cubicBezTo>
                            <a:pt x="1" y="11"/>
                            <a:pt x="1" y="10"/>
                            <a:pt x="1" y="9"/>
                          </a:cubicBezTo>
                          <a:cubicBezTo>
                            <a:pt x="1" y="8"/>
                            <a:pt x="2" y="8"/>
                            <a:pt x="2" y="8"/>
                          </a:cubicBezTo>
                          <a:cubicBezTo>
                            <a:pt x="2" y="7"/>
                            <a:pt x="1" y="8"/>
                            <a:pt x="1" y="8"/>
                          </a:cubicBezTo>
                          <a:cubicBezTo>
                            <a:pt x="1" y="7"/>
                            <a:pt x="2" y="6"/>
                            <a:pt x="2" y="5"/>
                          </a:cubicBezTo>
                          <a:cubicBezTo>
                            <a:pt x="2" y="5"/>
                            <a:pt x="1" y="4"/>
                            <a:pt x="0" y="4"/>
                          </a:cubicBezTo>
                          <a:cubicBezTo>
                            <a:pt x="1" y="2"/>
                            <a:pt x="2" y="0"/>
                            <a:pt x="5" y="1"/>
                          </a:cubicBezTo>
                          <a:cubicBezTo>
                            <a:pt x="3" y="2"/>
                            <a:pt x="8" y="1"/>
                            <a:pt x="9" y="1"/>
                          </a:cubicBezTo>
                        </a:path>
                      </a:pathLst>
                    </a:cu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</a14:hiddenLine>
                      </a:ext>
                    </a:extLst>
                  </p:spPr>
                  <p:txBody>
                    <a:bodyPr vert="horz" wrap="square" lIns="121920" tIns="60960" rIns="121920" bIns="60960" numCol="1" anchor="t" anchorCtr="0" compatLnSpc="1"/>
                    <a:lstStyle/>
                    <a:p>
                      <a:pPr defTabSz="1218565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CN" altLang="en-US" sz="2400">
                        <a:solidFill>
                          <a:prstClr val="black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p:txBody>
                </p:sp>
                <p:sp>
                  <p:nvSpPr>
                    <p:cNvPr id="33" name="淘宝店chenying0907出品 97"/>
                    <p:cNvSpPr/>
                    <p:nvPr/>
                  </p:nvSpPr>
                  <p:spPr bwMode="auto">
                    <a:xfrm>
                      <a:off x="5781675" y="3055938"/>
                      <a:ext cx="160338" cy="49213"/>
                    </a:xfrm>
                    <a:custGeom>
                      <a:avLst/>
                      <a:gdLst>
                        <a:gd name="T0" fmla="*/ 1 w 23"/>
                        <a:gd name="T1" fmla="*/ 2 h 7"/>
                        <a:gd name="T2" fmla="*/ 3 w 23"/>
                        <a:gd name="T3" fmla="*/ 1 h 7"/>
                        <a:gd name="T4" fmla="*/ 4 w 23"/>
                        <a:gd name="T5" fmla="*/ 2 h 7"/>
                        <a:gd name="T6" fmla="*/ 5 w 23"/>
                        <a:gd name="T7" fmla="*/ 2 h 7"/>
                        <a:gd name="T8" fmla="*/ 10 w 23"/>
                        <a:gd name="T9" fmla="*/ 3 h 7"/>
                        <a:gd name="T10" fmla="*/ 16 w 23"/>
                        <a:gd name="T11" fmla="*/ 3 h 7"/>
                        <a:gd name="T12" fmla="*/ 17 w 23"/>
                        <a:gd name="T13" fmla="*/ 4 h 7"/>
                        <a:gd name="T14" fmla="*/ 18 w 23"/>
                        <a:gd name="T15" fmla="*/ 5 h 7"/>
                        <a:gd name="T16" fmla="*/ 21 w 23"/>
                        <a:gd name="T17" fmla="*/ 5 h 7"/>
                        <a:gd name="T18" fmla="*/ 21 w 23"/>
                        <a:gd name="T19" fmla="*/ 6 h 7"/>
                        <a:gd name="T20" fmla="*/ 20 w 23"/>
                        <a:gd name="T21" fmla="*/ 6 h 7"/>
                        <a:gd name="T22" fmla="*/ 10 w 23"/>
                        <a:gd name="T23" fmla="*/ 5 h 7"/>
                        <a:gd name="T24" fmla="*/ 7 w 23"/>
                        <a:gd name="T25" fmla="*/ 5 h 7"/>
                        <a:gd name="T26" fmla="*/ 3 w 23"/>
                        <a:gd name="T27" fmla="*/ 3 h 7"/>
                        <a:gd name="T28" fmla="*/ 1 w 23"/>
                        <a:gd name="T29" fmla="*/ 2 h 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</a:cxnLst>
                      <a:rect l="0" t="0" r="r" b="b"/>
                      <a:pathLst>
                        <a:path w="23" h="7">
                          <a:moveTo>
                            <a:pt x="1" y="2"/>
                          </a:moveTo>
                          <a:cubicBezTo>
                            <a:pt x="0" y="1"/>
                            <a:pt x="2" y="2"/>
                            <a:pt x="3" y="1"/>
                          </a:cubicBezTo>
                          <a:cubicBezTo>
                            <a:pt x="4" y="0"/>
                            <a:pt x="3" y="2"/>
                            <a:pt x="4" y="2"/>
                          </a:cubicBezTo>
                          <a:cubicBezTo>
                            <a:pt x="4" y="2"/>
                            <a:pt x="5" y="2"/>
                            <a:pt x="5" y="2"/>
                          </a:cubicBezTo>
                          <a:cubicBezTo>
                            <a:pt x="7" y="2"/>
                            <a:pt x="8" y="2"/>
                            <a:pt x="10" y="3"/>
                          </a:cubicBezTo>
                          <a:cubicBezTo>
                            <a:pt x="12" y="2"/>
                            <a:pt x="13" y="3"/>
                            <a:pt x="16" y="3"/>
                          </a:cubicBezTo>
                          <a:cubicBezTo>
                            <a:pt x="16" y="3"/>
                            <a:pt x="17" y="3"/>
                            <a:pt x="17" y="4"/>
                          </a:cubicBezTo>
                          <a:cubicBezTo>
                            <a:pt x="17" y="4"/>
                            <a:pt x="18" y="4"/>
                            <a:pt x="18" y="5"/>
                          </a:cubicBezTo>
                          <a:cubicBezTo>
                            <a:pt x="20" y="4"/>
                            <a:pt x="21" y="6"/>
                            <a:pt x="21" y="5"/>
                          </a:cubicBezTo>
                          <a:cubicBezTo>
                            <a:pt x="23" y="5"/>
                            <a:pt x="20" y="6"/>
                            <a:pt x="21" y="6"/>
                          </a:cubicBezTo>
                          <a:cubicBezTo>
                            <a:pt x="21" y="7"/>
                            <a:pt x="21" y="6"/>
                            <a:pt x="20" y="6"/>
                          </a:cubicBezTo>
                          <a:cubicBezTo>
                            <a:pt x="16" y="7"/>
                            <a:pt x="13" y="5"/>
                            <a:pt x="10" y="5"/>
                          </a:cubicBezTo>
                          <a:cubicBezTo>
                            <a:pt x="9" y="4"/>
                            <a:pt x="8" y="5"/>
                            <a:pt x="7" y="5"/>
                          </a:cubicBezTo>
                          <a:cubicBezTo>
                            <a:pt x="6" y="4"/>
                            <a:pt x="5" y="4"/>
                            <a:pt x="3" y="3"/>
                          </a:cubicBezTo>
                          <a:cubicBezTo>
                            <a:pt x="2" y="3"/>
                            <a:pt x="1" y="4"/>
                            <a:pt x="1" y="2"/>
                          </a:cubicBezTo>
                        </a:path>
                      </a:pathLst>
                    </a:cu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</a14:hiddenLine>
                      </a:ext>
                    </a:extLst>
                  </p:spPr>
                  <p:txBody>
                    <a:bodyPr vert="horz" wrap="square" lIns="121920" tIns="60960" rIns="121920" bIns="60960" numCol="1" anchor="t" anchorCtr="0" compatLnSpc="1"/>
                    <a:lstStyle/>
                    <a:p>
                      <a:pPr defTabSz="1218565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CN" altLang="en-US" sz="2400">
                        <a:solidFill>
                          <a:prstClr val="black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p:txBody>
                </p:sp>
                <p:sp>
                  <p:nvSpPr>
                    <p:cNvPr id="34" name="淘宝店chenying0907出品 98"/>
                    <p:cNvSpPr/>
                    <p:nvPr/>
                  </p:nvSpPr>
                  <p:spPr bwMode="auto">
                    <a:xfrm>
                      <a:off x="5991225" y="3111500"/>
                      <a:ext cx="26988" cy="6350"/>
                    </a:xfrm>
                    <a:custGeom>
                      <a:avLst/>
                      <a:gdLst>
                        <a:gd name="T0" fmla="*/ 2 w 4"/>
                        <a:gd name="T1" fmla="*/ 1 h 1"/>
                        <a:gd name="T2" fmla="*/ 4 w 4"/>
                        <a:gd name="T3" fmla="*/ 1 h 1"/>
                        <a:gd name="T4" fmla="*/ 2 w 4"/>
                        <a:gd name="T5" fmla="*/ 1 h 1"/>
                        <a:gd name="T6" fmla="*/ 1 w 4"/>
                        <a:gd name="T7" fmla="*/ 1 h 1"/>
                        <a:gd name="T8" fmla="*/ 2 w 4"/>
                        <a:gd name="T9" fmla="*/ 1 h 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4" h="1">
                          <a:moveTo>
                            <a:pt x="2" y="1"/>
                          </a:moveTo>
                          <a:cubicBezTo>
                            <a:pt x="2" y="1"/>
                            <a:pt x="4" y="1"/>
                            <a:pt x="4" y="1"/>
                          </a:cubicBezTo>
                          <a:cubicBezTo>
                            <a:pt x="2" y="1"/>
                            <a:pt x="2" y="1"/>
                            <a:pt x="2" y="1"/>
                          </a:cubicBezTo>
                          <a:cubicBezTo>
                            <a:pt x="2" y="1"/>
                            <a:pt x="1" y="1"/>
                            <a:pt x="1" y="1"/>
                          </a:cubicBezTo>
                          <a:cubicBezTo>
                            <a:pt x="0" y="0"/>
                            <a:pt x="1" y="0"/>
                            <a:pt x="2" y="1"/>
                          </a:cubicBezTo>
                        </a:path>
                      </a:pathLst>
                    </a:cu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</a14:hiddenLine>
                      </a:ext>
                    </a:extLst>
                  </p:spPr>
                  <p:txBody>
                    <a:bodyPr vert="horz" wrap="square" lIns="121920" tIns="60960" rIns="121920" bIns="60960" numCol="1" anchor="t" anchorCtr="0" compatLnSpc="1"/>
                    <a:lstStyle/>
                    <a:p>
                      <a:pPr defTabSz="1218565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CN" altLang="en-US" sz="2400">
                        <a:solidFill>
                          <a:prstClr val="black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p:txBody>
                </p:sp>
                <p:grpSp>
                  <p:nvGrpSpPr>
                    <p:cNvPr id="35" name="淘宝店chenying0907出品 30"/>
                    <p:cNvGrpSpPr/>
                    <p:nvPr/>
                  </p:nvGrpSpPr>
                  <p:grpSpPr>
                    <a:xfrm>
                      <a:off x="3922713" y="1382713"/>
                      <a:ext cx="3130550" cy="2138362"/>
                      <a:chOff x="3922713" y="1382713"/>
                      <a:chExt cx="3130550" cy="2138362"/>
                    </a:xfrm>
                    <a:grpFill/>
                  </p:grpSpPr>
                  <p:sp>
                    <p:nvSpPr>
                      <p:cNvPr id="39" name="淘宝店chenying0907出品 23"/>
                      <p:cNvSpPr/>
                      <p:nvPr/>
                    </p:nvSpPr>
                    <p:spPr bwMode="auto">
                      <a:xfrm>
                        <a:off x="4970463" y="1487488"/>
                        <a:ext cx="263525" cy="187325"/>
                      </a:xfrm>
                      <a:custGeom>
                        <a:avLst/>
                        <a:gdLst>
                          <a:gd name="T0" fmla="*/ 31 w 38"/>
                          <a:gd name="T1" fmla="*/ 0 h 27"/>
                          <a:gd name="T2" fmla="*/ 38 w 38"/>
                          <a:gd name="T3" fmla="*/ 0 h 27"/>
                          <a:gd name="T4" fmla="*/ 37 w 38"/>
                          <a:gd name="T5" fmla="*/ 2 h 27"/>
                          <a:gd name="T6" fmla="*/ 30 w 38"/>
                          <a:gd name="T7" fmla="*/ 3 h 27"/>
                          <a:gd name="T8" fmla="*/ 29 w 38"/>
                          <a:gd name="T9" fmla="*/ 4 h 27"/>
                          <a:gd name="T10" fmla="*/ 28 w 38"/>
                          <a:gd name="T11" fmla="*/ 4 h 27"/>
                          <a:gd name="T12" fmla="*/ 27 w 38"/>
                          <a:gd name="T13" fmla="*/ 5 h 27"/>
                          <a:gd name="T14" fmla="*/ 26 w 38"/>
                          <a:gd name="T15" fmla="*/ 5 h 27"/>
                          <a:gd name="T16" fmla="*/ 24 w 38"/>
                          <a:gd name="T17" fmla="*/ 5 h 27"/>
                          <a:gd name="T18" fmla="*/ 22 w 38"/>
                          <a:gd name="T19" fmla="*/ 6 h 27"/>
                          <a:gd name="T20" fmla="*/ 21 w 38"/>
                          <a:gd name="T21" fmla="*/ 7 h 27"/>
                          <a:gd name="T22" fmla="*/ 18 w 38"/>
                          <a:gd name="T23" fmla="*/ 9 h 27"/>
                          <a:gd name="T24" fmla="*/ 17 w 38"/>
                          <a:gd name="T25" fmla="*/ 10 h 27"/>
                          <a:gd name="T26" fmla="*/ 16 w 38"/>
                          <a:gd name="T27" fmla="*/ 11 h 27"/>
                          <a:gd name="T28" fmla="*/ 15 w 38"/>
                          <a:gd name="T29" fmla="*/ 12 h 27"/>
                          <a:gd name="T30" fmla="*/ 13 w 38"/>
                          <a:gd name="T31" fmla="*/ 13 h 27"/>
                          <a:gd name="T32" fmla="*/ 12 w 38"/>
                          <a:gd name="T33" fmla="*/ 13 h 27"/>
                          <a:gd name="T34" fmla="*/ 10 w 38"/>
                          <a:gd name="T35" fmla="*/ 15 h 27"/>
                          <a:gd name="T36" fmla="*/ 9 w 38"/>
                          <a:gd name="T37" fmla="*/ 17 h 27"/>
                          <a:gd name="T38" fmla="*/ 9 w 38"/>
                          <a:gd name="T39" fmla="*/ 20 h 27"/>
                          <a:gd name="T40" fmla="*/ 8 w 38"/>
                          <a:gd name="T41" fmla="*/ 21 h 27"/>
                          <a:gd name="T42" fmla="*/ 9 w 38"/>
                          <a:gd name="T43" fmla="*/ 23 h 27"/>
                          <a:gd name="T44" fmla="*/ 8 w 38"/>
                          <a:gd name="T45" fmla="*/ 24 h 27"/>
                          <a:gd name="T46" fmla="*/ 9 w 38"/>
                          <a:gd name="T47" fmla="*/ 24 h 27"/>
                          <a:gd name="T48" fmla="*/ 9 w 38"/>
                          <a:gd name="T49" fmla="*/ 24 h 27"/>
                          <a:gd name="T50" fmla="*/ 11 w 38"/>
                          <a:gd name="T51" fmla="*/ 25 h 27"/>
                          <a:gd name="T52" fmla="*/ 10 w 38"/>
                          <a:gd name="T53" fmla="*/ 27 h 27"/>
                          <a:gd name="T54" fmla="*/ 6 w 38"/>
                          <a:gd name="T55" fmla="*/ 27 h 27"/>
                          <a:gd name="T56" fmla="*/ 6 w 38"/>
                          <a:gd name="T57" fmla="*/ 26 h 27"/>
                          <a:gd name="T58" fmla="*/ 5 w 38"/>
                          <a:gd name="T59" fmla="*/ 25 h 27"/>
                          <a:gd name="T60" fmla="*/ 4 w 38"/>
                          <a:gd name="T61" fmla="*/ 24 h 27"/>
                          <a:gd name="T62" fmla="*/ 2 w 38"/>
                          <a:gd name="T63" fmla="*/ 24 h 27"/>
                          <a:gd name="T64" fmla="*/ 1 w 38"/>
                          <a:gd name="T65" fmla="*/ 24 h 27"/>
                          <a:gd name="T66" fmla="*/ 0 w 38"/>
                          <a:gd name="T67" fmla="*/ 20 h 27"/>
                          <a:gd name="T68" fmla="*/ 3 w 38"/>
                          <a:gd name="T69" fmla="*/ 19 h 27"/>
                          <a:gd name="T70" fmla="*/ 2 w 38"/>
                          <a:gd name="T71" fmla="*/ 19 h 27"/>
                          <a:gd name="T72" fmla="*/ 3 w 38"/>
                          <a:gd name="T73" fmla="*/ 18 h 27"/>
                          <a:gd name="T74" fmla="*/ 6 w 38"/>
                          <a:gd name="T75" fmla="*/ 17 h 27"/>
                          <a:gd name="T76" fmla="*/ 6 w 38"/>
                          <a:gd name="T77" fmla="*/ 15 h 27"/>
                          <a:gd name="T78" fmla="*/ 7 w 38"/>
                          <a:gd name="T79" fmla="*/ 14 h 27"/>
                          <a:gd name="T80" fmla="*/ 8 w 38"/>
                          <a:gd name="T81" fmla="*/ 12 h 27"/>
                          <a:gd name="T82" fmla="*/ 8 w 38"/>
                          <a:gd name="T83" fmla="*/ 10 h 27"/>
                          <a:gd name="T84" fmla="*/ 13 w 38"/>
                          <a:gd name="T85" fmla="*/ 8 h 27"/>
                          <a:gd name="T86" fmla="*/ 13 w 38"/>
                          <a:gd name="T87" fmla="*/ 7 h 27"/>
                          <a:gd name="T88" fmla="*/ 14 w 38"/>
                          <a:gd name="T89" fmla="*/ 8 h 27"/>
                          <a:gd name="T90" fmla="*/ 15 w 38"/>
                          <a:gd name="T91" fmla="*/ 7 h 27"/>
                          <a:gd name="T92" fmla="*/ 15 w 38"/>
                          <a:gd name="T93" fmla="*/ 5 h 27"/>
                          <a:gd name="T94" fmla="*/ 18 w 38"/>
                          <a:gd name="T95" fmla="*/ 5 h 27"/>
                          <a:gd name="T96" fmla="*/ 21 w 38"/>
                          <a:gd name="T97" fmla="*/ 4 h 27"/>
                          <a:gd name="T98" fmla="*/ 22 w 38"/>
                          <a:gd name="T99" fmla="*/ 4 h 27"/>
                          <a:gd name="T100" fmla="*/ 23 w 38"/>
                          <a:gd name="T101" fmla="*/ 4 h 27"/>
                          <a:gd name="T102" fmla="*/ 23 w 38"/>
                          <a:gd name="T103" fmla="*/ 3 h 27"/>
                          <a:gd name="T104" fmla="*/ 24 w 38"/>
                          <a:gd name="T105" fmla="*/ 3 h 27"/>
                          <a:gd name="T106" fmla="*/ 28 w 38"/>
                          <a:gd name="T107" fmla="*/ 3 h 27"/>
                          <a:gd name="T108" fmla="*/ 29 w 38"/>
                          <a:gd name="T109" fmla="*/ 2 h 27"/>
                          <a:gd name="T110" fmla="*/ 29 w 38"/>
                          <a:gd name="T111" fmla="*/ 2 h 27"/>
                          <a:gd name="T112" fmla="*/ 31 w 38"/>
                          <a:gd name="T113" fmla="*/ 0 h 27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  <a:cxn ang="0">
                            <a:pos x="T48" y="T49"/>
                          </a:cxn>
                          <a:cxn ang="0">
                            <a:pos x="T50" y="T51"/>
                          </a:cxn>
                          <a:cxn ang="0">
                            <a:pos x="T52" y="T53"/>
                          </a:cxn>
                          <a:cxn ang="0">
                            <a:pos x="T54" y="T55"/>
                          </a:cxn>
                          <a:cxn ang="0">
                            <a:pos x="T56" y="T57"/>
                          </a:cxn>
                          <a:cxn ang="0">
                            <a:pos x="T58" y="T59"/>
                          </a:cxn>
                          <a:cxn ang="0">
                            <a:pos x="T60" y="T61"/>
                          </a:cxn>
                          <a:cxn ang="0">
                            <a:pos x="T62" y="T63"/>
                          </a:cxn>
                          <a:cxn ang="0">
                            <a:pos x="T64" y="T65"/>
                          </a:cxn>
                          <a:cxn ang="0">
                            <a:pos x="T66" y="T67"/>
                          </a:cxn>
                          <a:cxn ang="0">
                            <a:pos x="T68" y="T69"/>
                          </a:cxn>
                          <a:cxn ang="0">
                            <a:pos x="T70" y="T71"/>
                          </a:cxn>
                          <a:cxn ang="0">
                            <a:pos x="T72" y="T73"/>
                          </a:cxn>
                          <a:cxn ang="0">
                            <a:pos x="T74" y="T75"/>
                          </a:cxn>
                          <a:cxn ang="0">
                            <a:pos x="T76" y="T77"/>
                          </a:cxn>
                          <a:cxn ang="0">
                            <a:pos x="T78" y="T79"/>
                          </a:cxn>
                          <a:cxn ang="0">
                            <a:pos x="T80" y="T81"/>
                          </a:cxn>
                          <a:cxn ang="0">
                            <a:pos x="T82" y="T83"/>
                          </a:cxn>
                          <a:cxn ang="0">
                            <a:pos x="T84" y="T85"/>
                          </a:cxn>
                          <a:cxn ang="0">
                            <a:pos x="T86" y="T87"/>
                          </a:cxn>
                          <a:cxn ang="0">
                            <a:pos x="T88" y="T89"/>
                          </a:cxn>
                          <a:cxn ang="0">
                            <a:pos x="T90" y="T91"/>
                          </a:cxn>
                          <a:cxn ang="0">
                            <a:pos x="T92" y="T93"/>
                          </a:cxn>
                          <a:cxn ang="0">
                            <a:pos x="T94" y="T95"/>
                          </a:cxn>
                          <a:cxn ang="0">
                            <a:pos x="T96" y="T97"/>
                          </a:cxn>
                          <a:cxn ang="0">
                            <a:pos x="T98" y="T99"/>
                          </a:cxn>
                          <a:cxn ang="0">
                            <a:pos x="T100" y="T101"/>
                          </a:cxn>
                          <a:cxn ang="0">
                            <a:pos x="T102" y="T103"/>
                          </a:cxn>
                          <a:cxn ang="0">
                            <a:pos x="T104" y="T105"/>
                          </a:cxn>
                          <a:cxn ang="0">
                            <a:pos x="T106" y="T107"/>
                          </a:cxn>
                          <a:cxn ang="0">
                            <a:pos x="T108" y="T109"/>
                          </a:cxn>
                          <a:cxn ang="0">
                            <a:pos x="T110" y="T111"/>
                          </a:cxn>
                          <a:cxn ang="0">
                            <a:pos x="T112" y="T113"/>
                          </a:cxn>
                        </a:cxnLst>
                        <a:rect l="0" t="0" r="r" b="b"/>
                        <a:pathLst>
                          <a:path w="38" h="27">
                            <a:moveTo>
                              <a:pt x="31" y="0"/>
                            </a:moveTo>
                            <a:cubicBezTo>
                              <a:pt x="33" y="1"/>
                              <a:pt x="35" y="0"/>
                              <a:pt x="38" y="0"/>
                            </a:cubicBezTo>
                            <a:cubicBezTo>
                              <a:pt x="38" y="1"/>
                              <a:pt x="37" y="1"/>
                              <a:pt x="37" y="2"/>
                            </a:cubicBezTo>
                            <a:cubicBezTo>
                              <a:pt x="35" y="1"/>
                              <a:pt x="32" y="3"/>
                              <a:pt x="30" y="3"/>
                            </a:cubicBezTo>
                            <a:cubicBezTo>
                              <a:pt x="30" y="3"/>
                              <a:pt x="29" y="4"/>
                              <a:pt x="29" y="4"/>
                            </a:cubicBezTo>
                            <a:cubicBezTo>
                              <a:pt x="29" y="5"/>
                              <a:pt x="28" y="4"/>
                              <a:pt x="28" y="4"/>
                            </a:cubicBezTo>
                            <a:cubicBezTo>
                              <a:pt x="28" y="4"/>
                              <a:pt x="27" y="5"/>
                              <a:pt x="27" y="5"/>
                            </a:cubicBezTo>
                            <a:cubicBezTo>
                              <a:pt x="27" y="6"/>
                              <a:pt x="26" y="5"/>
                              <a:pt x="26" y="5"/>
                            </a:cubicBezTo>
                            <a:cubicBezTo>
                              <a:pt x="25" y="5"/>
                              <a:pt x="25" y="5"/>
                              <a:pt x="24" y="5"/>
                            </a:cubicBezTo>
                            <a:cubicBezTo>
                              <a:pt x="23" y="6"/>
                              <a:pt x="22" y="6"/>
                              <a:pt x="22" y="6"/>
                            </a:cubicBezTo>
                            <a:cubicBezTo>
                              <a:pt x="21" y="6"/>
                              <a:pt x="22" y="7"/>
                              <a:pt x="21" y="7"/>
                            </a:cubicBezTo>
                            <a:cubicBezTo>
                              <a:pt x="21" y="7"/>
                              <a:pt x="19" y="7"/>
                              <a:pt x="18" y="9"/>
                            </a:cubicBezTo>
                            <a:cubicBezTo>
                              <a:pt x="18" y="9"/>
                              <a:pt x="17" y="10"/>
                              <a:pt x="17" y="10"/>
                            </a:cubicBezTo>
                            <a:cubicBezTo>
                              <a:pt x="17" y="10"/>
                              <a:pt x="16" y="11"/>
                              <a:pt x="16" y="11"/>
                            </a:cubicBezTo>
                            <a:cubicBezTo>
                              <a:pt x="16" y="11"/>
                              <a:pt x="15" y="11"/>
                              <a:pt x="15" y="12"/>
                            </a:cubicBezTo>
                            <a:cubicBezTo>
                              <a:pt x="13" y="12"/>
                              <a:pt x="14" y="11"/>
                              <a:pt x="13" y="13"/>
                            </a:cubicBezTo>
                            <a:cubicBezTo>
                              <a:pt x="12" y="13"/>
                              <a:pt x="12" y="13"/>
                              <a:pt x="12" y="13"/>
                            </a:cubicBezTo>
                            <a:cubicBezTo>
                              <a:pt x="12" y="14"/>
                              <a:pt x="11" y="14"/>
                              <a:pt x="10" y="15"/>
                            </a:cubicBezTo>
                            <a:cubicBezTo>
                              <a:pt x="10" y="15"/>
                              <a:pt x="10" y="17"/>
                              <a:pt x="9" y="17"/>
                            </a:cubicBezTo>
                            <a:cubicBezTo>
                              <a:pt x="9" y="18"/>
                              <a:pt x="8" y="20"/>
                              <a:pt x="9" y="20"/>
                            </a:cubicBezTo>
                            <a:cubicBezTo>
                              <a:pt x="9" y="20"/>
                              <a:pt x="8" y="21"/>
                              <a:pt x="8" y="21"/>
                            </a:cubicBezTo>
                            <a:cubicBezTo>
                              <a:pt x="7" y="22"/>
                              <a:pt x="9" y="22"/>
                              <a:pt x="9" y="23"/>
                            </a:cubicBezTo>
                            <a:cubicBezTo>
                              <a:pt x="9" y="23"/>
                              <a:pt x="8" y="23"/>
                              <a:pt x="8" y="24"/>
                            </a:cubicBezTo>
                            <a:cubicBezTo>
                              <a:pt x="8" y="23"/>
                              <a:pt x="9" y="24"/>
                              <a:pt x="9" y="24"/>
                            </a:cubicBezTo>
                            <a:cubicBezTo>
                              <a:pt x="9" y="24"/>
                              <a:pt x="10" y="24"/>
                              <a:pt x="9" y="24"/>
                            </a:cubicBezTo>
                            <a:cubicBezTo>
                              <a:pt x="10" y="24"/>
                              <a:pt x="10" y="25"/>
                              <a:pt x="11" y="25"/>
                            </a:cubicBezTo>
                            <a:cubicBezTo>
                              <a:pt x="11" y="26"/>
                              <a:pt x="10" y="26"/>
                              <a:pt x="10" y="27"/>
                            </a:cubicBezTo>
                            <a:cubicBezTo>
                              <a:pt x="6" y="27"/>
                              <a:pt x="6" y="27"/>
                              <a:pt x="6" y="27"/>
                            </a:cubicBezTo>
                            <a:cubicBezTo>
                              <a:pt x="6" y="27"/>
                              <a:pt x="6" y="26"/>
                              <a:pt x="6" y="26"/>
                            </a:cubicBezTo>
                            <a:cubicBezTo>
                              <a:pt x="6" y="25"/>
                              <a:pt x="5" y="26"/>
                              <a:pt x="5" y="25"/>
                            </a:cubicBezTo>
                            <a:cubicBezTo>
                              <a:pt x="4" y="25"/>
                              <a:pt x="4" y="24"/>
                              <a:pt x="4" y="24"/>
                            </a:cubicBezTo>
                            <a:cubicBezTo>
                              <a:pt x="3" y="24"/>
                              <a:pt x="3" y="24"/>
                              <a:pt x="2" y="24"/>
                            </a:cubicBezTo>
                            <a:cubicBezTo>
                              <a:pt x="2" y="24"/>
                              <a:pt x="2" y="24"/>
                              <a:pt x="1" y="24"/>
                            </a:cubicBezTo>
                            <a:cubicBezTo>
                              <a:pt x="1" y="23"/>
                              <a:pt x="0" y="22"/>
                              <a:pt x="0" y="20"/>
                            </a:cubicBezTo>
                            <a:cubicBezTo>
                              <a:pt x="2" y="22"/>
                              <a:pt x="1" y="18"/>
                              <a:pt x="3" y="19"/>
                            </a:cubicBezTo>
                            <a:cubicBezTo>
                              <a:pt x="3" y="19"/>
                              <a:pt x="2" y="19"/>
                              <a:pt x="2" y="19"/>
                            </a:cubicBezTo>
                            <a:cubicBezTo>
                              <a:pt x="2" y="18"/>
                              <a:pt x="4" y="18"/>
                              <a:pt x="3" y="18"/>
                            </a:cubicBezTo>
                            <a:cubicBezTo>
                              <a:pt x="3" y="17"/>
                              <a:pt x="5" y="17"/>
                              <a:pt x="6" y="17"/>
                            </a:cubicBezTo>
                            <a:cubicBezTo>
                              <a:pt x="5" y="16"/>
                              <a:pt x="7" y="15"/>
                              <a:pt x="6" y="15"/>
                            </a:cubicBezTo>
                            <a:cubicBezTo>
                              <a:pt x="6" y="14"/>
                              <a:pt x="7" y="14"/>
                              <a:pt x="7" y="14"/>
                            </a:cubicBezTo>
                            <a:cubicBezTo>
                              <a:pt x="7" y="13"/>
                              <a:pt x="8" y="13"/>
                              <a:pt x="8" y="12"/>
                            </a:cubicBezTo>
                            <a:cubicBezTo>
                              <a:pt x="7" y="11"/>
                              <a:pt x="9" y="11"/>
                              <a:pt x="8" y="10"/>
                            </a:cubicBezTo>
                            <a:cubicBezTo>
                              <a:pt x="10" y="10"/>
                              <a:pt x="11" y="9"/>
                              <a:pt x="13" y="8"/>
                            </a:cubicBezTo>
                            <a:cubicBezTo>
                              <a:pt x="13" y="8"/>
                              <a:pt x="13" y="7"/>
                              <a:pt x="13" y="7"/>
                            </a:cubicBezTo>
                            <a:cubicBezTo>
                              <a:pt x="13" y="7"/>
                              <a:pt x="14" y="7"/>
                              <a:pt x="14" y="8"/>
                            </a:cubicBezTo>
                            <a:cubicBezTo>
                              <a:pt x="14" y="7"/>
                              <a:pt x="14" y="7"/>
                              <a:pt x="15" y="7"/>
                            </a:cubicBezTo>
                            <a:cubicBezTo>
                              <a:pt x="15" y="6"/>
                              <a:pt x="15" y="6"/>
                              <a:pt x="15" y="5"/>
                            </a:cubicBezTo>
                            <a:cubicBezTo>
                              <a:pt x="16" y="6"/>
                              <a:pt x="17" y="5"/>
                              <a:pt x="18" y="5"/>
                            </a:cubicBezTo>
                            <a:cubicBezTo>
                              <a:pt x="19" y="4"/>
                              <a:pt x="19" y="5"/>
                              <a:pt x="21" y="4"/>
                            </a:cubicBezTo>
                            <a:cubicBezTo>
                              <a:pt x="22" y="4"/>
                              <a:pt x="21" y="4"/>
                              <a:pt x="22" y="4"/>
                            </a:cubicBezTo>
                            <a:cubicBezTo>
                              <a:pt x="22" y="4"/>
                              <a:pt x="23" y="4"/>
                              <a:pt x="23" y="4"/>
                            </a:cubicBezTo>
                            <a:cubicBezTo>
                              <a:pt x="24" y="4"/>
                              <a:pt x="22" y="3"/>
                              <a:pt x="23" y="3"/>
                            </a:cubicBezTo>
                            <a:cubicBezTo>
                              <a:pt x="23" y="3"/>
                              <a:pt x="24" y="3"/>
                              <a:pt x="24" y="3"/>
                            </a:cubicBezTo>
                            <a:cubicBezTo>
                              <a:pt x="24" y="3"/>
                              <a:pt x="26" y="3"/>
                              <a:pt x="28" y="3"/>
                            </a:cubicBezTo>
                            <a:cubicBezTo>
                              <a:pt x="28" y="3"/>
                              <a:pt x="28" y="3"/>
                              <a:pt x="29" y="2"/>
                            </a:cubicBezTo>
                            <a:cubicBezTo>
                              <a:pt x="29" y="2"/>
                              <a:pt x="29" y="2"/>
                              <a:pt x="29" y="2"/>
                            </a:cubicBezTo>
                            <a:cubicBezTo>
                              <a:pt x="31" y="1"/>
                              <a:pt x="31" y="3"/>
                              <a:pt x="31" y="0"/>
                            </a:cubicBezTo>
                          </a:path>
                        </a:pathLst>
                      </a:custGeom>
                      <a:grpFill/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</a14:hiddenLine>
                        </a:ext>
                      </a:extLst>
                    </p:spPr>
                    <p:txBody>
                      <a:bodyPr vert="horz" wrap="square" lIns="121920" tIns="60960" rIns="121920" bIns="60960" numCol="1" anchor="t" anchorCtr="0" compatLnSpc="1"/>
                      <a:lstStyle/>
                      <a:p>
                        <a:pPr defTabSz="1218565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CN" altLang="en-US" sz="2400">
                          <a:solidFill>
                            <a:prstClr val="black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endParaRPr>
                      </a:p>
                    </p:txBody>
                  </p:sp>
                  <p:sp>
                    <p:nvSpPr>
                      <p:cNvPr id="40" name="淘宝店chenying0907出品 49"/>
                      <p:cNvSpPr/>
                      <p:nvPr/>
                    </p:nvSpPr>
                    <p:spPr bwMode="auto">
                      <a:xfrm>
                        <a:off x="6178550" y="2306638"/>
                        <a:ext cx="152400" cy="131763"/>
                      </a:xfrm>
                      <a:custGeom>
                        <a:avLst/>
                        <a:gdLst>
                          <a:gd name="T0" fmla="*/ 19 w 22"/>
                          <a:gd name="T1" fmla="*/ 1 h 19"/>
                          <a:gd name="T2" fmla="*/ 21 w 22"/>
                          <a:gd name="T3" fmla="*/ 1 h 19"/>
                          <a:gd name="T4" fmla="*/ 21 w 22"/>
                          <a:gd name="T5" fmla="*/ 9 h 19"/>
                          <a:gd name="T6" fmla="*/ 20 w 22"/>
                          <a:gd name="T7" fmla="*/ 8 h 19"/>
                          <a:gd name="T8" fmla="*/ 20 w 22"/>
                          <a:gd name="T9" fmla="*/ 11 h 19"/>
                          <a:gd name="T10" fmla="*/ 19 w 22"/>
                          <a:gd name="T11" fmla="*/ 11 h 19"/>
                          <a:gd name="T12" fmla="*/ 19 w 22"/>
                          <a:gd name="T13" fmla="*/ 16 h 19"/>
                          <a:gd name="T14" fmla="*/ 18 w 22"/>
                          <a:gd name="T15" fmla="*/ 15 h 19"/>
                          <a:gd name="T16" fmla="*/ 17 w 22"/>
                          <a:gd name="T17" fmla="*/ 17 h 19"/>
                          <a:gd name="T18" fmla="*/ 16 w 22"/>
                          <a:gd name="T19" fmla="*/ 16 h 19"/>
                          <a:gd name="T20" fmla="*/ 14 w 22"/>
                          <a:gd name="T21" fmla="*/ 17 h 19"/>
                          <a:gd name="T22" fmla="*/ 11 w 22"/>
                          <a:gd name="T23" fmla="*/ 17 h 19"/>
                          <a:gd name="T24" fmla="*/ 10 w 22"/>
                          <a:gd name="T25" fmla="*/ 19 h 19"/>
                          <a:gd name="T26" fmla="*/ 8 w 22"/>
                          <a:gd name="T27" fmla="*/ 17 h 19"/>
                          <a:gd name="T28" fmla="*/ 7 w 22"/>
                          <a:gd name="T29" fmla="*/ 18 h 19"/>
                          <a:gd name="T30" fmla="*/ 6 w 22"/>
                          <a:gd name="T31" fmla="*/ 17 h 19"/>
                          <a:gd name="T32" fmla="*/ 0 w 22"/>
                          <a:gd name="T33" fmla="*/ 18 h 19"/>
                          <a:gd name="T34" fmla="*/ 1 w 22"/>
                          <a:gd name="T35" fmla="*/ 16 h 19"/>
                          <a:gd name="T36" fmla="*/ 2 w 22"/>
                          <a:gd name="T37" fmla="*/ 17 h 19"/>
                          <a:gd name="T38" fmla="*/ 2 w 22"/>
                          <a:gd name="T39" fmla="*/ 15 h 19"/>
                          <a:gd name="T40" fmla="*/ 10 w 22"/>
                          <a:gd name="T41" fmla="*/ 15 h 19"/>
                          <a:gd name="T42" fmla="*/ 11 w 22"/>
                          <a:gd name="T43" fmla="*/ 11 h 19"/>
                          <a:gd name="T44" fmla="*/ 12 w 22"/>
                          <a:gd name="T45" fmla="*/ 10 h 19"/>
                          <a:gd name="T46" fmla="*/ 15 w 22"/>
                          <a:gd name="T47" fmla="*/ 11 h 19"/>
                          <a:gd name="T48" fmla="*/ 15 w 22"/>
                          <a:gd name="T49" fmla="*/ 9 h 19"/>
                          <a:gd name="T50" fmla="*/ 16 w 22"/>
                          <a:gd name="T51" fmla="*/ 10 h 19"/>
                          <a:gd name="T52" fmla="*/ 16 w 22"/>
                          <a:gd name="T53" fmla="*/ 7 h 19"/>
                          <a:gd name="T54" fmla="*/ 18 w 22"/>
                          <a:gd name="T55" fmla="*/ 3 h 19"/>
                          <a:gd name="T56" fmla="*/ 19 w 22"/>
                          <a:gd name="T57" fmla="*/ 1 h 19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  <a:cxn ang="0">
                            <a:pos x="T48" y="T49"/>
                          </a:cxn>
                          <a:cxn ang="0">
                            <a:pos x="T50" y="T51"/>
                          </a:cxn>
                          <a:cxn ang="0">
                            <a:pos x="T52" y="T53"/>
                          </a:cxn>
                          <a:cxn ang="0">
                            <a:pos x="T54" y="T55"/>
                          </a:cxn>
                          <a:cxn ang="0">
                            <a:pos x="T56" y="T57"/>
                          </a:cxn>
                        </a:cxnLst>
                        <a:rect l="0" t="0" r="r" b="b"/>
                        <a:pathLst>
                          <a:path w="22" h="19">
                            <a:moveTo>
                              <a:pt x="19" y="1"/>
                            </a:moveTo>
                            <a:cubicBezTo>
                              <a:pt x="20" y="0"/>
                              <a:pt x="20" y="1"/>
                              <a:pt x="21" y="1"/>
                            </a:cubicBezTo>
                            <a:cubicBezTo>
                              <a:pt x="21" y="5"/>
                              <a:pt x="22" y="7"/>
                              <a:pt x="21" y="9"/>
                            </a:cubicBezTo>
                            <a:cubicBezTo>
                              <a:pt x="20" y="9"/>
                              <a:pt x="21" y="8"/>
                              <a:pt x="20" y="8"/>
                            </a:cubicBezTo>
                            <a:cubicBezTo>
                              <a:pt x="19" y="9"/>
                              <a:pt x="21" y="10"/>
                              <a:pt x="20" y="11"/>
                            </a:cubicBezTo>
                            <a:cubicBezTo>
                              <a:pt x="20" y="11"/>
                              <a:pt x="20" y="11"/>
                              <a:pt x="19" y="11"/>
                            </a:cubicBezTo>
                            <a:cubicBezTo>
                              <a:pt x="19" y="16"/>
                              <a:pt x="19" y="16"/>
                              <a:pt x="19" y="16"/>
                            </a:cubicBezTo>
                            <a:cubicBezTo>
                              <a:pt x="19" y="16"/>
                              <a:pt x="19" y="15"/>
                              <a:pt x="18" y="15"/>
                            </a:cubicBezTo>
                            <a:cubicBezTo>
                              <a:pt x="17" y="15"/>
                              <a:pt x="17" y="16"/>
                              <a:pt x="17" y="17"/>
                            </a:cubicBezTo>
                            <a:cubicBezTo>
                              <a:pt x="16" y="17"/>
                              <a:pt x="16" y="16"/>
                              <a:pt x="16" y="16"/>
                            </a:cubicBezTo>
                            <a:cubicBezTo>
                              <a:pt x="16" y="16"/>
                              <a:pt x="14" y="16"/>
                              <a:pt x="14" y="17"/>
                            </a:cubicBezTo>
                            <a:cubicBezTo>
                              <a:pt x="13" y="17"/>
                              <a:pt x="12" y="17"/>
                              <a:pt x="11" y="17"/>
                            </a:cubicBezTo>
                            <a:cubicBezTo>
                              <a:pt x="10" y="17"/>
                              <a:pt x="11" y="19"/>
                              <a:pt x="10" y="19"/>
                            </a:cubicBezTo>
                            <a:cubicBezTo>
                              <a:pt x="9" y="19"/>
                              <a:pt x="8" y="18"/>
                              <a:pt x="8" y="17"/>
                            </a:cubicBezTo>
                            <a:cubicBezTo>
                              <a:pt x="7" y="16"/>
                              <a:pt x="7" y="18"/>
                              <a:pt x="7" y="18"/>
                            </a:cubicBezTo>
                            <a:cubicBezTo>
                              <a:pt x="6" y="18"/>
                              <a:pt x="6" y="17"/>
                              <a:pt x="6" y="17"/>
                            </a:cubicBezTo>
                            <a:cubicBezTo>
                              <a:pt x="4" y="17"/>
                              <a:pt x="2" y="19"/>
                              <a:pt x="0" y="18"/>
                            </a:cubicBezTo>
                            <a:cubicBezTo>
                              <a:pt x="1" y="18"/>
                              <a:pt x="1" y="17"/>
                              <a:pt x="1" y="16"/>
                            </a:cubicBezTo>
                            <a:cubicBezTo>
                              <a:pt x="1" y="16"/>
                              <a:pt x="2" y="17"/>
                              <a:pt x="2" y="17"/>
                            </a:cubicBezTo>
                            <a:cubicBezTo>
                              <a:pt x="2" y="16"/>
                              <a:pt x="2" y="16"/>
                              <a:pt x="2" y="15"/>
                            </a:cubicBezTo>
                            <a:cubicBezTo>
                              <a:pt x="4" y="15"/>
                              <a:pt x="8" y="16"/>
                              <a:pt x="10" y="15"/>
                            </a:cubicBezTo>
                            <a:cubicBezTo>
                              <a:pt x="9" y="13"/>
                              <a:pt x="11" y="13"/>
                              <a:pt x="11" y="11"/>
                            </a:cubicBezTo>
                            <a:cubicBezTo>
                              <a:pt x="12" y="12"/>
                              <a:pt x="12" y="12"/>
                              <a:pt x="12" y="10"/>
                            </a:cubicBezTo>
                            <a:cubicBezTo>
                              <a:pt x="13" y="11"/>
                              <a:pt x="14" y="9"/>
                              <a:pt x="15" y="11"/>
                            </a:cubicBezTo>
                            <a:cubicBezTo>
                              <a:pt x="15" y="10"/>
                              <a:pt x="15" y="9"/>
                              <a:pt x="15" y="9"/>
                            </a:cubicBezTo>
                            <a:cubicBezTo>
                              <a:pt x="16" y="8"/>
                              <a:pt x="16" y="10"/>
                              <a:pt x="16" y="10"/>
                            </a:cubicBezTo>
                            <a:cubicBezTo>
                              <a:pt x="16" y="10"/>
                              <a:pt x="17" y="9"/>
                              <a:pt x="16" y="7"/>
                            </a:cubicBezTo>
                            <a:cubicBezTo>
                              <a:pt x="18" y="6"/>
                              <a:pt x="17" y="4"/>
                              <a:pt x="18" y="3"/>
                            </a:cubicBezTo>
                            <a:cubicBezTo>
                              <a:pt x="18" y="2"/>
                              <a:pt x="20" y="2"/>
                              <a:pt x="19" y="1"/>
                            </a:cubicBezTo>
                          </a:path>
                        </a:pathLst>
                      </a:custGeom>
                      <a:grpFill/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</a14:hiddenLine>
                        </a:ext>
                      </a:extLst>
                    </p:spPr>
                    <p:txBody>
                      <a:bodyPr vert="horz" wrap="square" lIns="121920" tIns="60960" rIns="121920" bIns="60960" numCol="1" anchor="t" anchorCtr="0" compatLnSpc="1"/>
                      <a:lstStyle/>
                      <a:p>
                        <a:pPr defTabSz="1218565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CN" altLang="en-US" sz="2400">
                          <a:solidFill>
                            <a:prstClr val="black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endParaRPr>
                      </a:p>
                    </p:txBody>
                  </p:sp>
                  <p:sp>
                    <p:nvSpPr>
                      <p:cNvPr id="41" name="淘宝店chenying0907出品 87"/>
                      <p:cNvSpPr>
                        <a:spLocks noEditPoints="1"/>
                      </p:cNvSpPr>
                      <p:nvPr/>
                    </p:nvSpPr>
                    <p:spPr bwMode="auto">
                      <a:xfrm>
                        <a:off x="3922713" y="1466850"/>
                        <a:ext cx="3130550" cy="2054225"/>
                      </a:xfrm>
                      <a:custGeom>
                        <a:avLst/>
                        <a:gdLst>
                          <a:gd name="T0" fmla="*/ 268 w 451"/>
                          <a:gd name="T1" fmla="*/ 21 h 296"/>
                          <a:gd name="T2" fmla="*/ 317 w 451"/>
                          <a:gd name="T3" fmla="*/ 21 h 296"/>
                          <a:gd name="T4" fmla="*/ 357 w 451"/>
                          <a:gd name="T5" fmla="*/ 24 h 296"/>
                          <a:gd name="T6" fmla="*/ 410 w 451"/>
                          <a:gd name="T7" fmla="*/ 33 h 296"/>
                          <a:gd name="T8" fmla="*/ 451 w 451"/>
                          <a:gd name="T9" fmla="*/ 46 h 296"/>
                          <a:gd name="T10" fmla="*/ 425 w 451"/>
                          <a:gd name="T11" fmla="*/ 53 h 296"/>
                          <a:gd name="T12" fmla="*/ 391 w 451"/>
                          <a:gd name="T13" fmla="*/ 78 h 296"/>
                          <a:gd name="T14" fmla="*/ 378 w 451"/>
                          <a:gd name="T15" fmla="*/ 86 h 296"/>
                          <a:gd name="T16" fmla="*/ 396 w 451"/>
                          <a:gd name="T17" fmla="*/ 60 h 296"/>
                          <a:gd name="T18" fmla="*/ 357 w 451"/>
                          <a:gd name="T19" fmla="*/ 71 h 296"/>
                          <a:gd name="T20" fmla="*/ 345 w 451"/>
                          <a:gd name="T21" fmla="*/ 90 h 296"/>
                          <a:gd name="T22" fmla="*/ 324 w 451"/>
                          <a:gd name="T23" fmla="*/ 119 h 296"/>
                          <a:gd name="T24" fmla="*/ 310 w 451"/>
                          <a:gd name="T25" fmla="*/ 126 h 296"/>
                          <a:gd name="T26" fmla="*/ 304 w 451"/>
                          <a:gd name="T27" fmla="*/ 133 h 296"/>
                          <a:gd name="T28" fmla="*/ 285 w 451"/>
                          <a:gd name="T29" fmla="*/ 168 h 296"/>
                          <a:gd name="T30" fmla="*/ 274 w 451"/>
                          <a:gd name="T31" fmla="*/ 193 h 296"/>
                          <a:gd name="T32" fmla="*/ 256 w 451"/>
                          <a:gd name="T33" fmla="*/ 196 h 296"/>
                          <a:gd name="T34" fmla="*/ 253 w 451"/>
                          <a:gd name="T35" fmla="*/ 197 h 296"/>
                          <a:gd name="T36" fmla="*/ 243 w 451"/>
                          <a:gd name="T37" fmla="*/ 172 h 296"/>
                          <a:gd name="T38" fmla="*/ 213 w 451"/>
                          <a:gd name="T39" fmla="*/ 188 h 296"/>
                          <a:gd name="T40" fmla="*/ 191 w 451"/>
                          <a:gd name="T41" fmla="*/ 166 h 296"/>
                          <a:gd name="T42" fmla="*/ 150 w 451"/>
                          <a:gd name="T43" fmla="*/ 159 h 296"/>
                          <a:gd name="T44" fmla="*/ 160 w 451"/>
                          <a:gd name="T45" fmla="*/ 176 h 296"/>
                          <a:gd name="T46" fmla="*/ 130 w 451"/>
                          <a:gd name="T47" fmla="*/ 178 h 296"/>
                          <a:gd name="T48" fmla="*/ 112 w 451"/>
                          <a:gd name="T49" fmla="*/ 156 h 296"/>
                          <a:gd name="T50" fmla="*/ 126 w 451"/>
                          <a:gd name="T51" fmla="*/ 185 h 296"/>
                          <a:gd name="T52" fmla="*/ 135 w 451"/>
                          <a:gd name="T53" fmla="*/ 214 h 296"/>
                          <a:gd name="T54" fmla="*/ 118 w 451"/>
                          <a:gd name="T55" fmla="*/ 257 h 296"/>
                          <a:gd name="T56" fmla="*/ 101 w 451"/>
                          <a:gd name="T57" fmla="*/ 290 h 296"/>
                          <a:gd name="T58" fmla="*/ 68 w 451"/>
                          <a:gd name="T59" fmla="*/ 264 h 296"/>
                          <a:gd name="T60" fmla="*/ 64 w 451"/>
                          <a:gd name="T61" fmla="*/ 226 h 296"/>
                          <a:gd name="T62" fmla="*/ 14 w 451"/>
                          <a:gd name="T63" fmla="*/ 201 h 296"/>
                          <a:gd name="T64" fmla="*/ 2 w 451"/>
                          <a:gd name="T65" fmla="*/ 168 h 296"/>
                          <a:gd name="T66" fmla="*/ 47 w 451"/>
                          <a:gd name="T67" fmla="*/ 133 h 296"/>
                          <a:gd name="T68" fmla="*/ 76 w 451"/>
                          <a:gd name="T69" fmla="*/ 147 h 296"/>
                          <a:gd name="T70" fmla="*/ 109 w 451"/>
                          <a:gd name="T71" fmla="*/ 147 h 296"/>
                          <a:gd name="T72" fmla="*/ 89 w 451"/>
                          <a:gd name="T73" fmla="*/ 125 h 296"/>
                          <a:gd name="T74" fmla="*/ 73 w 451"/>
                          <a:gd name="T75" fmla="*/ 115 h 296"/>
                          <a:gd name="T76" fmla="*/ 74 w 451"/>
                          <a:gd name="T77" fmla="*/ 124 h 296"/>
                          <a:gd name="T78" fmla="*/ 46 w 451"/>
                          <a:gd name="T79" fmla="*/ 117 h 296"/>
                          <a:gd name="T80" fmla="*/ 33 w 451"/>
                          <a:gd name="T81" fmla="*/ 116 h 296"/>
                          <a:gd name="T82" fmla="*/ 46 w 451"/>
                          <a:gd name="T83" fmla="*/ 94 h 296"/>
                          <a:gd name="T84" fmla="*/ 62 w 451"/>
                          <a:gd name="T85" fmla="*/ 84 h 296"/>
                          <a:gd name="T86" fmla="*/ 91 w 451"/>
                          <a:gd name="T87" fmla="*/ 71 h 296"/>
                          <a:gd name="T88" fmla="*/ 90 w 451"/>
                          <a:gd name="T89" fmla="*/ 56 h 296"/>
                          <a:gd name="T90" fmla="*/ 80 w 451"/>
                          <a:gd name="T91" fmla="*/ 68 h 296"/>
                          <a:gd name="T92" fmla="*/ 53 w 451"/>
                          <a:gd name="T93" fmla="*/ 72 h 296"/>
                          <a:gd name="T94" fmla="*/ 65 w 451"/>
                          <a:gd name="T95" fmla="*/ 48 h 296"/>
                          <a:gd name="T96" fmla="*/ 102 w 451"/>
                          <a:gd name="T97" fmla="*/ 30 h 296"/>
                          <a:gd name="T98" fmla="*/ 114 w 451"/>
                          <a:gd name="T99" fmla="*/ 44 h 296"/>
                          <a:gd name="T100" fmla="*/ 135 w 451"/>
                          <a:gd name="T101" fmla="*/ 38 h 296"/>
                          <a:gd name="T102" fmla="*/ 171 w 451"/>
                          <a:gd name="T103" fmla="*/ 36 h 296"/>
                          <a:gd name="T104" fmla="*/ 189 w 451"/>
                          <a:gd name="T105" fmla="*/ 24 h 296"/>
                          <a:gd name="T106" fmla="*/ 202 w 451"/>
                          <a:gd name="T107" fmla="*/ 37 h 296"/>
                          <a:gd name="T108" fmla="*/ 211 w 451"/>
                          <a:gd name="T109" fmla="*/ 23 h 296"/>
                          <a:gd name="T110" fmla="*/ 255 w 451"/>
                          <a:gd name="T111" fmla="*/ 5 h 296"/>
                          <a:gd name="T112" fmla="*/ 107 w 451"/>
                          <a:gd name="T113" fmla="*/ 107 h 296"/>
                          <a:gd name="T114" fmla="*/ 129 w 451"/>
                          <a:gd name="T115" fmla="*/ 122 h 296"/>
                          <a:gd name="T116" fmla="*/ 152 w 451"/>
                          <a:gd name="T117" fmla="*/ 118 h 296"/>
                          <a:gd name="T118" fmla="*/ 145 w 451"/>
                          <a:gd name="T119" fmla="*/ 129 h 296"/>
                          <a:gd name="T120" fmla="*/ 108 w 451"/>
                          <a:gd name="T121" fmla="*/ 218 h 296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  <a:cxn ang="0">
                            <a:pos x="T48" y="T49"/>
                          </a:cxn>
                          <a:cxn ang="0">
                            <a:pos x="T50" y="T51"/>
                          </a:cxn>
                          <a:cxn ang="0">
                            <a:pos x="T52" y="T53"/>
                          </a:cxn>
                          <a:cxn ang="0">
                            <a:pos x="T54" y="T55"/>
                          </a:cxn>
                          <a:cxn ang="0">
                            <a:pos x="T56" y="T57"/>
                          </a:cxn>
                          <a:cxn ang="0">
                            <a:pos x="T58" y="T59"/>
                          </a:cxn>
                          <a:cxn ang="0">
                            <a:pos x="T60" y="T61"/>
                          </a:cxn>
                          <a:cxn ang="0">
                            <a:pos x="T62" y="T63"/>
                          </a:cxn>
                          <a:cxn ang="0">
                            <a:pos x="T64" y="T65"/>
                          </a:cxn>
                          <a:cxn ang="0">
                            <a:pos x="T66" y="T67"/>
                          </a:cxn>
                          <a:cxn ang="0">
                            <a:pos x="T68" y="T69"/>
                          </a:cxn>
                          <a:cxn ang="0">
                            <a:pos x="T70" y="T71"/>
                          </a:cxn>
                          <a:cxn ang="0">
                            <a:pos x="T72" y="T73"/>
                          </a:cxn>
                          <a:cxn ang="0">
                            <a:pos x="T74" y="T75"/>
                          </a:cxn>
                          <a:cxn ang="0">
                            <a:pos x="T76" y="T77"/>
                          </a:cxn>
                          <a:cxn ang="0">
                            <a:pos x="T78" y="T79"/>
                          </a:cxn>
                          <a:cxn ang="0">
                            <a:pos x="T80" y="T81"/>
                          </a:cxn>
                          <a:cxn ang="0">
                            <a:pos x="T82" y="T83"/>
                          </a:cxn>
                          <a:cxn ang="0">
                            <a:pos x="T84" y="T85"/>
                          </a:cxn>
                          <a:cxn ang="0">
                            <a:pos x="T86" y="T87"/>
                          </a:cxn>
                          <a:cxn ang="0">
                            <a:pos x="T88" y="T89"/>
                          </a:cxn>
                          <a:cxn ang="0">
                            <a:pos x="T90" y="T91"/>
                          </a:cxn>
                          <a:cxn ang="0">
                            <a:pos x="T92" y="T93"/>
                          </a:cxn>
                          <a:cxn ang="0">
                            <a:pos x="T94" y="T95"/>
                          </a:cxn>
                          <a:cxn ang="0">
                            <a:pos x="T96" y="T97"/>
                          </a:cxn>
                          <a:cxn ang="0">
                            <a:pos x="T98" y="T99"/>
                          </a:cxn>
                          <a:cxn ang="0">
                            <a:pos x="T100" y="T101"/>
                          </a:cxn>
                          <a:cxn ang="0">
                            <a:pos x="T102" y="T103"/>
                          </a:cxn>
                          <a:cxn ang="0">
                            <a:pos x="T104" y="T105"/>
                          </a:cxn>
                          <a:cxn ang="0">
                            <a:pos x="T106" y="T107"/>
                          </a:cxn>
                          <a:cxn ang="0">
                            <a:pos x="T108" y="T109"/>
                          </a:cxn>
                          <a:cxn ang="0">
                            <a:pos x="T110" y="T111"/>
                          </a:cxn>
                          <a:cxn ang="0">
                            <a:pos x="T112" y="T113"/>
                          </a:cxn>
                          <a:cxn ang="0">
                            <a:pos x="T114" y="T115"/>
                          </a:cxn>
                          <a:cxn ang="0">
                            <a:pos x="T116" y="T117"/>
                          </a:cxn>
                          <a:cxn ang="0">
                            <a:pos x="T118" y="T119"/>
                          </a:cxn>
                          <a:cxn ang="0">
                            <a:pos x="T120" y="T121"/>
                          </a:cxn>
                        </a:cxnLst>
                        <a:rect l="0" t="0" r="r" b="b"/>
                        <a:pathLst>
                          <a:path w="451" h="296">
                            <a:moveTo>
                              <a:pt x="272" y="3"/>
                            </a:moveTo>
                            <a:cubicBezTo>
                              <a:pt x="272" y="4"/>
                              <a:pt x="273" y="4"/>
                              <a:pt x="273" y="4"/>
                            </a:cubicBezTo>
                            <a:cubicBezTo>
                              <a:pt x="273" y="4"/>
                              <a:pt x="272" y="4"/>
                              <a:pt x="272" y="4"/>
                            </a:cubicBezTo>
                            <a:cubicBezTo>
                              <a:pt x="274" y="6"/>
                              <a:pt x="276" y="3"/>
                              <a:pt x="280" y="4"/>
                            </a:cubicBezTo>
                            <a:cubicBezTo>
                              <a:pt x="281" y="5"/>
                              <a:pt x="283" y="6"/>
                              <a:pt x="285" y="7"/>
                            </a:cubicBezTo>
                            <a:cubicBezTo>
                              <a:pt x="285" y="8"/>
                              <a:pt x="284" y="8"/>
                              <a:pt x="285" y="9"/>
                            </a:cubicBezTo>
                            <a:cubicBezTo>
                              <a:pt x="285" y="10"/>
                              <a:pt x="286" y="10"/>
                              <a:pt x="286" y="11"/>
                            </a:cubicBezTo>
                            <a:cubicBezTo>
                              <a:pt x="285" y="10"/>
                              <a:pt x="285" y="11"/>
                              <a:pt x="285" y="12"/>
                            </a:cubicBezTo>
                            <a:cubicBezTo>
                              <a:pt x="284" y="12"/>
                              <a:pt x="283" y="12"/>
                              <a:pt x="283" y="12"/>
                            </a:cubicBezTo>
                            <a:cubicBezTo>
                              <a:pt x="282" y="12"/>
                              <a:pt x="282" y="13"/>
                              <a:pt x="282" y="13"/>
                            </a:cubicBezTo>
                            <a:cubicBezTo>
                              <a:pt x="282" y="13"/>
                              <a:pt x="281" y="12"/>
                              <a:pt x="281" y="12"/>
                            </a:cubicBezTo>
                            <a:cubicBezTo>
                              <a:pt x="281" y="12"/>
                              <a:pt x="279" y="13"/>
                              <a:pt x="278" y="13"/>
                            </a:cubicBezTo>
                            <a:cubicBezTo>
                              <a:pt x="277" y="13"/>
                              <a:pt x="277" y="14"/>
                              <a:pt x="277" y="14"/>
                            </a:cubicBezTo>
                            <a:cubicBezTo>
                              <a:pt x="277" y="14"/>
                              <a:pt x="276" y="14"/>
                              <a:pt x="276" y="14"/>
                            </a:cubicBezTo>
                            <a:cubicBezTo>
                              <a:pt x="276" y="14"/>
                              <a:pt x="277" y="15"/>
                              <a:pt x="276" y="16"/>
                            </a:cubicBezTo>
                            <a:cubicBezTo>
                              <a:pt x="276" y="15"/>
                              <a:pt x="273" y="16"/>
                              <a:pt x="275" y="16"/>
                            </a:cubicBezTo>
                            <a:cubicBezTo>
                              <a:pt x="273" y="18"/>
                              <a:pt x="272" y="17"/>
                              <a:pt x="270" y="18"/>
                            </a:cubicBezTo>
                            <a:cubicBezTo>
                              <a:pt x="269" y="18"/>
                              <a:pt x="269" y="19"/>
                              <a:pt x="268" y="19"/>
                            </a:cubicBezTo>
                            <a:cubicBezTo>
                              <a:pt x="268" y="20"/>
                              <a:pt x="268" y="21"/>
                              <a:pt x="267" y="21"/>
                            </a:cubicBezTo>
                            <a:cubicBezTo>
                              <a:pt x="267" y="22"/>
                              <a:pt x="268" y="21"/>
                              <a:pt x="268" y="21"/>
                            </a:cubicBezTo>
                            <a:cubicBezTo>
                              <a:pt x="270" y="21"/>
                              <a:pt x="270" y="20"/>
                              <a:pt x="271" y="19"/>
                            </a:cubicBezTo>
                            <a:cubicBezTo>
                              <a:pt x="272" y="19"/>
                              <a:pt x="272" y="20"/>
                              <a:pt x="273" y="20"/>
                            </a:cubicBezTo>
                            <a:cubicBezTo>
                              <a:pt x="274" y="20"/>
                              <a:pt x="274" y="19"/>
                              <a:pt x="274" y="19"/>
                            </a:cubicBezTo>
                            <a:cubicBezTo>
                              <a:pt x="275" y="18"/>
                              <a:pt x="276" y="19"/>
                              <a:pt x="278" y="18"/>
                            </a:cubicBezTo>
                            <a:cubicBezTo>
                              <a:pt x="279" y="18"/>
                              <a:pt x="277" y="17"/>
                              <a:pt x="278" y="17"/>
                            </a:cubicBezTo>
                            <a:cubicBezTo>
                              <a:pt x="279" y="17"/>
                              <a:pt x="279" y="17"/>
                              <a:pt x="279" y="17"/>
                            </a:cubicBezTo>
                            <a:cubicBezTo>
                              <a:pt x="279" y="17"/>
                              <a:pt x="280" y="16"/>
                              <a:pt x="280" y="16"/>
                            </a:cubicBezTo>
                            <a:cubicBezTo>
                              <a:pt x="280" y="16"/>
                              <a:pt x="281" y="16"/>
                              <a:pt x="282" y="16"/>
                            </a:cubicBezTo>
                            <a:cubicBezTo>
                              <a:pt x="283" y="16"/>
                              <a:pt x="283" y="16"/>
                              <a:pt x="285" y="16"/>
                            </a:cubicBezTo>
                            <a:cubicBezTo>
                              <a:pt x="285" y="18"/>
                              <a:pt x="285" y="18"/>
                              <a:pt x="285" y="18"/>
                            </a:cubicBezTo>
                            <a:cubicBezTo>
                              <a:pt x="285" y="17"/>
                              <a:pt x="286" y="17"/>
                              <a:pt x="286" y="18"/>
                            </a:cubicBezTo>
                            <a:cubicBezTo>
                              <a:pt x="289" y="18"/>
                              <a:pt x="293" y="18"/>
                              <a:pt x="297" y="18"/>
                            </a:cubicBezTo>
                            <a:cubicBezTo>
                              <a:pt x="297" y="20"/>
                              <a:pt x="301" y="19"/>
                              <a:pt x="301" y="21"/>
                            </a:cubicBezTo>
                            <a:cubicBezTo>
                              <a:pt x="301" y="20"/>
                              <a:pt x="302" y="21"/>
                              <a:pt x="303" y="21"/>
                            </a:cubicBezTo>
                            <a:cubicBezTo>
                              <a:pt x="304" y="21"/>
                              <a:pt x="306" y="21"/>
                              <a:pt x="307" y="21"/>
                            </a:cubicBezTo>
                            <a:cubicBezTo>
                              <a:pt x="308" y="21"/>
                              <a:pt x="307" y="19"/>
                              <a:pt x="308" y="19"/>
                            </a:cubicBezTo>
                            <a:cubicBezTo>
                              <a:pt x="310" y="19"/>
                              <a:pt x="312" y="19"/>
                              <a:pt x="313" y="19"/>
                            </a:cubicBezTo>
                            <a:cubicBezTo>
                              <a:pt x="313" y="19"/>
                              <a:pt x="313" y="20"/>
                              <a:pt x="313" y="20"/>
                            </a:cubicBezTo>
                            <a:cubicBezTo>
                              <a:pt x="314" y="20"/>
                              <a:pt x="315" y="19"/>
                              <a:pt x="316" y="20"/>
                            </a:cubicBezTo>
                            <a:cubicBezTo>
                              <a:pt x="316" y="20"/>
                              <a:pt x="316" y="21"/>
                              <a:pt x="317" y="21"/>
                            </a:cubicBezTo>
                            <a:cubicBezTo>
                              <a:pt x="317" y="21"/>
                              <a:pt x="319" y="20"/>
                              <a:pt x="319" y="21"/>
                            </a:cubicBezTo>
                            <a:cubicBezTo>
                              <a:pt x="319" y="22"/>
                              <a:pt x="319" y="24"/>
                              <a:pt x="318" y="23"/>
                            </a:cubicBezTo>
                            <a:cubicBezTo>
                              <a:pt x="318" y="24"/>
                              <a:pt x="319" y="25"/>
                              <a:pt x="320" y="24"/>
                            </a:cubicBezTo>
                            <a:cubicBezTo>
                              <a:pt x="319" y="28"/>
                              <a:pt x="322" y="28"/>
                              <a:pt x="323" y="29"/>
                            </a:cubicBezTo>
                            <a:cubicBezTo>
                              <a:pt x="324" y="29"/>
                              <a:pt x="325" y="28"/>
                              <a:pt x="326" y="28"/>
                            </a:cubicBezTo>
                            <a:cubicBezTo>
                              <a:pt x="326" y="27"/>
                              <a:pt x="326" y="26"/>
                              <a:pt x="326" y="26"/>
                            </a:cubicBezTo>
                            <a:cubicBezTo>
                              <a:pt x="327" y="26"/>
                              <a:pt x="327" y="26"/>
                              <a:pt x="327" y="26"/>
                            </a:cubicBezTo>
                            <a:cubicBezTo>
                              <a:pt x="329" y="25"/>
                              <a:pt x="328" y="27"/>
                              <a:pt x="329" y="27"/>
                            </a:cubicBezTo>
                            <a:cubicBezTo>
                              <a:pt x="333" y="27"/>
                              <a:pt x="333" y="27"/>
                              <a:pt x="333" y="27"/>
                            </a:cubicBezTo>
                            <a:cubicBezTo>
                              <a:pt x="333" y="27"/>
                              <a:pt x="335" y="27"/>
                              <a:pt x="334" y="26"/>
                            </a:cubicBezTo>
                            <a:cubicBezTo>
                              <a:pt x="336" y="26"/>
                              <a:pt x="340" y="24"/>
                              <a:pt x="340" y="27"/>
                            </a:cubicBezTo>
                            <a:cubicBezTo>
                              <a:pt x="342" y="27"/>
                              <a:pt x="341" y="25"/>
                              <a:pt x="343" y="26"/>
                            </a:cubicBezTo>
                            <a:cubicBezTo>
                              <a:pt x="343" y="25"/>
                              <a:pt x="343" y="25"/>
                              <a:pt x="342" y="25"/>
                            </a:cubicBezTo>
                            <a:cubicBezTo>
                              <a:pt x="343" y="25"/>
                              <a:pt x="343" y="24"/>
                              <a:pt x="343" y="23"/>
                            </a:cubicBezTo>
                            <a:cubicBezTo>
                              <a:pt x="345" y="23"/>
                              <a:pt x="344" y="22"/>
                              <a:pt x="347" y="22"/>
                            </a:cubicBezTo>
                            <a:cubicBezTo>
                              <a:pt x="347" y="22"/>
                              <a:pt x="347" y="22"/>
                              <a:pt x="347" y="22"/>
                            </a:cubicBezTo>
                            <a:cubicBezTo>
                              <a:pt x="347" y="21"/>
                              <a:pt x="349" y="22"/>
                              <a:pt x="351" y="21"/>
                            </a:cubicBezTo>
                            <a:cubicBezTo>
                              <a:pt x="350" y="24"/>
                              <a:pt x="354" y="20"/>
                              <a:pt x="353" y="23"/>
                            </a:cubicBezTo>
                            <a:cubicBezTo>
                              <a:pt x="355" y="23"/>
                              <a:pt x="357" y="23"/>
                              <a:pt x="359" y="22"/>
                            </a:cubicBezTo>
                            <a:cubicBezTo>
                              <a:pt x="359" y="24"/>
                              <a:pt x="357" y="23"/>
                              <a:pt x="357" y="24"/>
                            </a:cubicBezTo>
                            <a:cubicBezTo>
                              <a:pt x="357" y="25"/>
                              <a:pt x="359" y="25"/>
                              <a:pt x="360" y="25"/>
                            </a:cubicBezTo>
                            <a:cubicBezTo>
                              <a:pt x="362" y="25"/>
                              <a:pt x="364" y="25"/>
                              <a:pt x="366" y="24"/>
                            </a:cubicBezTo>
                            <a:cubicBezTo>
                              <a:pt x="366" y="27"/>
                              <a:pt x="369" y="26"/>
                              <a:pt x="369" y="28"/>
                            </a:cubicBezTo>
                            <a:cubicBezTo>
                              <a:pt x="371" y="28"/>
                              <a:pt x="371" y="29"/>
                              <a:pt x="372" y="29"/>
                            </a:cubicBezTo>
                            <a:cubicBezTo>
                              <a:pt x="375" y="29"/>
                              <a:pt x="379" y="28"/>
                              <a:pt x="382" y="29"/>
                            </a:cubicBezTo>
                            <a:cubicBezTo>
                              <a:pt x="384" y="29"/>
                              <a:pt x="385" y="30"/>
                              <a:pt x="386" y="30"/>
                            </a:cubicBezTo>
                            <a:cubicBezTo>
                              <a:pt x="386" y="31"/>
                              <a:pt x="386" y="31"/>
                              <a:pt x="387" y="31"/>
                            </a:cubicBezTo>
                            <a:cubicBezTo>
                              <a:pt x="387" y="33"/>
                              <a:pt x="387" y="33"/>
                              <a:pt x="387" y="33"/>
                            </a:cubicBezTo>
                            <a:cubicBezTo>
                              <a:pt x="387" y="34"/>
                              <a:pt x="389" y="33"/>
                              <a:pt x="389" y="34"/>
                            </a:cubicBezTo>
                            <a:cubicBezTo>
                              <a:pt x="390" y="34"/>
                              <a:pt x="389" y="33"/>
                              <a:pt x="390" y="34"/>
                            </a:cubicBezTo>
                            <a:cubicBezTo>
                              <a:pt x="390" y="34"/>
                              <a:pt x="390" y="34"/>
                              <a:pt x="391" y="34"/>
                            </a:cubicBezTo>
                            <a:cubicBezTo>
                              <a:pt x="392" y="34"/>
                              <a:pt x="397" y="35"/>
                              <a:pt x="398" y="34"/>
                            </a:cubicBezTo>
                            <a:cubicBezTo>
                              <a:pt x="398" y="34"/>
                              <a:pt x="398" y="34"/>
                              <a:pt x="398" y="34"/>
                            </a:cubicBezTo>
                            <a:cubicBezTo>
                              <a:pt x="398" y="33"/>
                              <a:pt x="399" y="34"/>
                              <a:pt x="399" y="34"/>
                            </a:cubicBezTo>
                            <a:cubicBezTo>
                              <a:pt x="400" y="34"/>
                              <a:pt x="401" y="33"/>
                              <a:pt x="401" y="34"/>
                            </a:cubicBezTo>
                            <a:cubicBezTo>
                              <a:pt x="402" y="33"/>
                              <a:pt x="404" y="33"/>
                              <a:pt x="405" y="32"/>
                            </a:cubicBezTo>
                            <a:cubicBezTo>
                              <a:pt x="405" y="34"/>
                              <a:pt x="406" y="35"/>
                              <a:pt x="406" y="36"/>
                            </a:cubicBezTo>
                            <a:cubicBezTo>
                              <a:pt x="408" y="36"/>
                              <a:pt x="409" y="37"/>
                              <a:pt x="411" y="36"/>
                            </a:cubicBezTo>
                            <a:cubicBezTo>
                              <a:pt x="411" y="35"/>
                              <a:pt x="410" y="35"/>
                              <a:pt x="409" y="35"/>
                            </a:cubicBezTo>
                            <a:cubicBezTo>
                              <a:pt x="410" y="35"/>
                              <a:pt x="410" y="34"/>
                              <a:pt x="410" y="33"/>
                            </a:cubicBezTo>
                            <a:cubicBezTo>
                              <a:pt x="411" y="32"/>
                              <a:pt x="415" y="32"/>
                              <a:pt x="415" y="34"/>
                            </a:cubicBezTo>
                            <a:cubicBezTo>
                              <a:pt x="418" y="34"/>
                              <a:pt x="420" y="33"/>
                              <a:pt x="422" y="34"/>
                            </a:cubicBezTo>
                            <a:cubicBezTo>
                              <a:pt x="423" y="34"/>
                              <a:pt x="425" y="35"/>
                              <a:pt x="425" y="34"/>
                            </a:cubicBezTo>
                            <a:cubicBezTo>
                              <a:pt x="426" y="34"/>
                              <a:pt x="426" y="35"/>
                              <a:pt x="428" y="35"/>
                            </a:cubicBezTo>
                            <a:cubicBezTo>
                              <a:pt x="428" y="35"/>
                              <a:pt x="428" y="36"/>
                              <a:pt x="429" y="36"/>
                            </a:cubicBezTo>
                            <a:cubicBezTo>
                              <a:pt x="429" y="36"/>
                              <a:pt x="429" y="36"/>
                              <a:pt x="429" y="36"/>
                            </a:cubicBezTo>
                            <a:cubicBezTo>
                              <a:pt x="430" y="36"/>
                              <a:pt x="429" y="36"/>
                              <a:pt x="430" y="37"/>
                            </a:cubicBezTo>
                            <a:cubicBezTo>
                              <a:pt x="430" y="37"/>
                              <a:pt x="431" y="37"/>
                              <a:pt x="431" y="37"/>
                            </a:cubicBezTo>
                            <a:cubicBezTo>
                              <a:pt x="431" y="37"/>
                              <a:pt x="432" y="37"/>
                              <a:pt x="433" y="38"/>
                            </a:cubicBezTo>
                            <a:cubicBezTo>
                              <a:pt x="434" y="38"/>
                              <a:pt x="436" y="38"/>
                              <a:pt x="437" y="39"/>
                            </a:cubicBezTo>
                            <a:cubicBezTo>
                              <a:pt x="437" y="39"/>
                              <a:pt x="437" y="40"/>
                              <a:pt x="437" y="40"/>
                            </a:cubicBezTo>
                            <a:cubicBezTo>
                              <a:pt x="437" y="40"/>
                              <a:pt x="438" y="40"/>
                              <a:pt x="438" y="40"/>
                            </a:cubicBezTo>
                            <a:cubicBezTo>
                              <a:pt x="438" y="40"/>
                              <a:pt x="438" y="41"/>
                              <a:pt x="438" y="41"/>
                            </a:cubicBezTo>
                            <a:cubicBezTo>
                              <a:pt x="438" y="41"/>
                              <a:pt x="439" y="41"/>
                              <a:pt x="439" y="41"/>
                            </a:cubicBezTo>
                            <a:cubicBezTo>
                              <a:pt x="440" y="42"/>
                              <a:pt x="439" y="43"/>
                              <a:pt x="441" y="43"/>
                            </a:cubicBezTo>
                            <a:cubicBezTo>
                              <a:pt x="441" y="46"/>
                              <a:pt x="441" y="46"/>
                              <a:pt x="441" y="46"/>
                            </a:cubicBezTo>
                            <a:cubicBezTo>
                              <a:pt x="443" y="46"/>
                              <a:pt x="444" y="46"/>
                              <a:pt x="445" y="44"/>
                            </a:cubicBezTo>
                            <a:cubicBezTo>
                              <a:pt x="446" y="45"/>
                              <a:pt x="448" y="45"/>
                              <a:pt x="449" y="45"/>
                            </a:cubicBezTo>
                            <a:cubicBezTo>
                              <a:pt x="450" y="45"/>
                              <a:pt x="449" y="46"/>
                              <a:pt x="449" y="46"/>
                            </a:cubicBezTo>
                            <a:cubicBezTo>
                              <a:pt x="450" y="47"/>
                              <a:pt x="451" y="46"/>
                              <a:pt x="451" y="46"/>
                            </a:cubicBezTo>
                            <a:cubicBezTo>
                              <a:pt x="451" y="47"/>
                              <a:pt x="450" y="47"/>
                              <a:pt x="450" y="48"/>
                            </a:cubicBezTo>
                            <a:cubicBezTo>
                              <a:pt x="449" y="48"/>
                              <a:pt x="449" y="47"/>
                              <a:pt x="448" y="47"/>
                            </a:cubicBezTo>
                            <a:cubicBezTo>
                              <a:pt x="448" y="48"/>
                              <a:pt x="448" y="49"/>
                              <a:pt x="447" y="48"/>
                            </a:cubicBezTo>
                            <a:cubicBezTo>
                              <a:pt x="447" y="49"/>
                              <a:pt x="448" y="49"/>
                              <a:pt x="448" y="51"/>
                            </a:cubicBezTo>
                            <a:cubicBezTo>
                              <a:pt x="446" y="49"/>
                              <a:pt x="448" y="51"/>
                              <a:pt x="446" y="52"/>
                            </a:cubicBezTo>
                            <a:cubicBezTo>
                              <a:pt x="446" y="52"/>
                              <a:pt x="445" y="52"/>
                              <a:pt x="445" y="53"/>
                            </a:cubicBezTo>
                            <a:cubicBezTo>
                              <a:pt x="444" y="53"/>
                              <a:pt x="444" y="53"/>
                              <a:pt x="444" y="52"/>
                            </a:cubicBezTo>
                            <a:cubicBezTo>
                              <a:pt x="443" y="52"/>
                              <a:pt x="443" y="51"/>
                              <a:pt x="443" y="51"/>
                            </a:cubicBezTo>
                            <a:cubicBezTo>
                              <a:pt x="442" y="51"/>
                              <a:pt x="441" y="51"/>
                              <a:pt x="440" y="51"/>
                            </a:cubicBezTo>
                            <a:cubicBezTo>
                              <a:pt x="440" y="50"/>
                              <a:pt x="440" y="50"/>
                              <a:pt x="439" y="50"/>
                            </a:cubicBezTo>
                            <a:cubicBezTo>
                              <a:pt x="439" y="49"/>
                              <a:pt x="438" y="50"/>
                              <a:pt x="437" y="50"/>
                            </a:cubicBezTo>
                            <a:cubicBezTo>
                              <a:pt x="437" y="49"/>
                              <a:pt x="437" y="49"/>
                              <a:pt x="437" y="49"/>
                            </a:cubicBezTo>
                            <a:cubicBezTo>
                              <a:pt x="436" y="49"/>
                              <a:pt x="435" y="47"/>
                              <a:pt x="435" y="48"/>
                            </a:cubicBezTo>
                            <a:cubicBezTo>
                              <a:pt x="434" y="48"/>
                              <a:pt x="434" y="48"/>
                              <a:pt x="434" y="47"/>
                            </a:cubicBezTo>
                            <a:cubicBezTo>
                              <a:pt x="431" y="47"/>
                              <a:pt x="431" y="47"/>
                              <a:pt x="431" y="47"/>
                            </a:cubicBezTo>
                            <a:cubicBezTo>
                              <a:pt x="430" y="47"/>
                              <a:pt x="431" y="48"/>
                              <a:pt x="431" y="48"/>
                            </a:cubicBezTo>
                            <a:cubicBezTo>
                              <a:pt x="431" y="49"/>
                              <a:pt x="430" y="49"/>
                              <a:pt x="430" y="50"/>
                            </a:cubicBezTo>
                            <a:cubicBezTo>
                              <a:pt x="427" y="50"/>
                              <a:pt x="427" y="52"/>
                              <a:pt x="424" y="51"/>
                            </a:cubicBezTo>
                            <a:cubicBezTo>
                              <a:pt x="424" y="51"/>
                              <a:pt x="424" y="52"/>
                              <a:pt x="423" y="52"/>
                            </a:cubicBezTo>
                            <a:cubicBezTo>
                              <a:pt x="423" y="53"/>
                              <a:pt x="424" y="53"/>
                              <a:pt x="425" y="53"/>
                            </a:cubicBezTo>
                            <a:cubicBezTo>
                              <a:pt x="426" y="53"/>
                              <a:pt x="426" y="54"/>
                              <a:pt x="427" y="54"/>
                            </a:cubicBezTo>
                            <a:cubicBezTo>
                              <a:pt x="426" y="56"/>
                              <a:pt x="426" y="55"/>
                              <a:pt x="427" y="56"/>
                            </a:cubicBezTo>
                            <a:cubicBezTo>
                              <a:pt x="427" y="57"/>
                              <a:pt x="429" y="57"/>
                              <a:pt x="430" y="58"/>
                            </a:cubicBezTo>
                            <a:cubicBezTo>
                              <a:pt x="430" y="58"/>
                              <a:pt x="428" y="60"/>
                              <a:pt x="428" y="60"/>
                            </a:cubicBezTo>
                            <a:cubicBezTo>
                              <a:pt x="427" y="60"/>
                              <a:pt x="427" y="58"/>
                              <a:pt x="426" y="59"/>
                            </a:cubicBezTo>
                            <a:cubicBezTo>
                              <a:pt x="426" y="59"/>
                              <a:pt x="427" y="60"/>
                              <a:pt x="426" y="60"/>
                            </a:cubicBezTo>
                            <a:cubicBezTo>
                              <a:pt x="424" y="60"/>
                              <a:pt x="422" y="60"/>
                              <a:pt x="420" y="60"/>
                            </a:cubicBezTo>
                            <a:cubicBezTo>
                              <a:pt x="419" y="61"/>
                              <a:pt x="417" y="61"/>
                              <a:pt x="417" y="62"/>
                            </a:cubicBezTo>
                            <a:cubicBezTo>
                              <a:pt x="415" y="62"/>
                              <a:pt x="415" y="64"/>
                              <a:pt x="413" y="64"/>
                            </a:cubicBezTo>
                            <a:cubicBezTo>
                              <a:pt x="413" y="64"/>
                              <a:pt x="413" y="65"/>
                              <a:pt x="412" y="65"/>
                            </a:cubicBezTo>
                            <a:cubicBezTo>
                              <a:pt x="412" y="65"/>
                              <a:pt x="411" y="66"/>
                              <a:pt x="411" y="66"/>
                            </a:cubicBezTo>
                            <a:cubicBezTo>
                              <a:pt x="410" y="66"/>
                              <a:pt x="410" y="67"/>
                              <a:pt x="409" y="67"/>
                            </a:cubicBezTo>
                            <a:cubicBezTo>
                              <a:pt x="408" y="67"/>
                              <a:pt x="405" y="68"/>
                              <a:pt x="404" y="67"/>
                            </a:cubicBezTo>
                            <a:cubicBezTo>
                              <a:pt x="404" y="67"/>
                              <a:pt x="402" y="67"/>
                              <a:pt x="403" y="68"/>
                            </a:cubicBezTo>
                            <a:cubicBezTo>
                              <a:pt x="400" y="68"/>
                              <a:pt x="399" y="68"/>
                              <a:pt x="396" y="68"/>
                            </a:cubicBezTo>
                            <a:cubicBezTo>
                              <a:pt x="396" y="68"/>
                              <a:pt x="396" y="69"/>
                              <a:pt x="395" y="69"/>
                            </a:cubicBezTo>
                            <a:cubicBezTo>
                              <a:pt x="395" y="69"/>
                              <a:pt x="394" y="69"/>
                              <a:pt x="393" y="70"/>
                            </a:cubicBezTo>
                            <a:cubicBezTo>
                              <a:pt x="393" y="72"/>
                              <a:pt x="391" y="71"/>
                              <a:pt x="391" y="74"/>
                            </a:cubicBezTo>
                            <a:cubicBezTo>
                              <a:pt x="391" y="75"/>
                              <a:pt x="393" y="75"/>
                              <a:pt x="393" y="76"/>
                            </a:cubicBezTo>
                            <a:cubicBezTo>
                              <a:pt x="393" y="77"/>
                              <a:pt x="393" y="78"/>
                              <a:pt x="391" y="78"/>
                            </a:cubicBezTo>
                            <a:cubicBezTo>
                              <a:pt x="392" y="79"/>
                              <a:pt x="391" y="80"/>
                              <a:pt x="390" y="80"/>
                            </a:cubicBezTo>
                            <a:cubicBezTo>
                              <a:pt x="390" y="82"/>
                              <a:pt x="390" y="82"/>
                              <a:pt x="390" y="82"/>
                            </a:cubicBezTo>
                            <a:cubicBezTo>
                              <a:pt x="390" y="83"/>
                              <a:pt x="391" y="82"/>
                              <a:pt x="391" y="83"/>
                            </a:cubicBezTo>
                            <a:cubicBezTo>
                              <a:pt x="392" y="84"/>
                              <a:pt x="391" y="83"/>
                              <a:pt x="390" y="84"/>
                            </a:cubicBezTo>
                            <a:cubicBezTo>
                              <a:pt x="390" y="84"/>
                              <a:pt x="390" y="85"/>
                              <a:pt x="390" y="85"/>
                            </a:cubicBezTo>
                            <a:cubicBezTo>
                              <a:pt x="389" y="86"/>
                              <a:pt x="388" y="85"/>
                              <a:pt x="387" y="86"/>
                            </a:cubicBezTo>
                            <a:cubicBezTo>
                              <a:pt x="387" y="86"/>
                              <a:pt x="387" y="88"/>
                              <a:pt x="387" y="88"/>
                            </a:cubicBezTo>
                            <a:cubicBezTo>
                              <a:pt x="387" y="88"/>
                              <a:pt x="387" y="87"/>
                              <a:pt x="387" y="87"/>
                            </a:cubicBezTo>
                            <a:cubicBezTo>
                              <a:pt x="386" y="87"/>
                              <a:pt x="385" y="87"/>
                              <a:pt x="386" y="90"/>
                            </a:cubicBezTo>
                            <a:cubicBezTo>
                              <a:pt x="385" y="89"/>
                              <a:pt x="385" y="90"/>
                              <a:pt x="385" y="91"/>
                            </a:cubicBezTo>
                            <a:cubicBezTo>
                              <a:pt x="385" y="91"/>
                              <a:pt x="384" y="90"/>
                              <a:pt x="384" y="91"/>
                            </a:cubicBezTo>
                            <a:cubicBezTo>
                              <a:pt x="384" y="91"/>
                              <a:pt x="384" y="92"/>
                              <a:pt x="383" y="92"/>
                            </a:cubicBezTo>
                            <a:cubicBezTo>
                              <a:pt x="383" y="93"/>
                              <a:pt x="382" y="93"/>
                              <a:pt x="382" y="94"/>
                            </a:cubicBezTo>
                            <a:cubicBezTo>
                              <a:pt x="381" y="94"/>
                              <a:pt x="380" y="94"/>
                              <a:pt x="380" y="94"/>
                            </a:cubicBezTo>
                            <a:cubicBezTo>
                              <a:pt x="379" y="94"/>
                              <a:pt x="380" y="94"/>
                              <a:pt x="380" y="93"/>
                            </a:cubicBezTo>
                            <a:cubicBezTo>
                              <a:pt x="380" y="93"/>
                              <a:pt x="380" y="92"/>
                              <a:pt x="380" y="92"/>
                            </a:cubicBezTo>
                            <a:cubicBezTo>
                              <a:pt x="380" y="92"/>
                              <a:pt x="380" y="91"/>
                              <a:pt x="380" y="91"/>
                            </a:cubicBezTo>
                            <a:cubicBezTo>
                              <a:pt x="379" y="91"/>
                              <a:pt x="379" y="90"/>
                              <a:pt x="379" y="90"/>
                            </a:cubicBezTo>
                            <a:cubicBezTo>
                              <a:pt x="378" y="90"/>
                              <a:pt x="378" y="89"/>
                              <a:pt x="377" y="90"/>
                            </a:cubicBezTo>
                            <a:cubicBezTo>
                              <a:pt x="378" y="89"/>
                              <a:pt x="378" y="87"/>
                              <a:pt x="378" y="86"/>
                            </a:cubicBezTo>
                            <a:cubicBezTo>
                              <a:pt x="378" y="85"/>
                              <a:pt x="378" y="85"/>
                              <a:pt x="377" y="85"/>
                            </a:cubicBezTo>
                            <a:cubicBezTo>
                              <a:pt x="377" y="83"/>
                              <a:pt x="378" y="80"/>
                              <a:pt x="377" y="79"/>
                            </a:cubicBezTo>
                            <a:cubicBezTo>
                              <a:pt x="379" y="80"/>
                              <a:pt x="378" y="78"/>
                              <a:pt x="379" y="77"/>
                            </a:cubicBezTo>
                            <a:cubicBezTo>
                              <a:pt x="379" y="77"/>
                              <a:pt x="379" y="79"/>
                              <a:pt x="380" y="77"/>
                            </a:cubicBezTo>
                            <a:cubicBezTo>
                              <a:pt x="380" y="77"/>
                              <a:pt x="379" y="76"/>
                              <a:pt x="380" y="76"/>
                            </a:cubicBezTo>
                            <a:cubicBezTo>
                              <a:pt x="380" y="75"/>
                              <a:pt x="382" y="74"/>
                              <a:pt x="383" y="74"/>
                            </a:cubicBezTo>
                            <a:cubicBezTo>
                              <a:pt x="383" y="74"/>
                              <a:pt x="384" y="73"/>
                              <a:pt x="383" y="73"/>
                            </a:cubicBezTo>
                            <a:cubicBezTo>
                              <a:pt x="383" y="72"/>
                              <a:pt x="384" y="73"/>
                              <a:pt x="384" y="72"/>
                            </a:cubicBezTo>
                            <a:cubicBezTo>
                              <a:pt x="385" y="72"/>
                              <a:pt x="386" y="71"/>
                              <a:pt x="385" y="70"/>
                            </a:cubicBezTo>
                            <a:cubicBezTo>
                              <a:pt x="386" y="70"/>
                              <a:pt x="387" y="69"/>
                              <a:pt x="387" y="69"/>
                            </a:cubicBezTo>
                            <a:cubicBezTo>
                              <a:pt x="387" y="69"/>
                              <a:pt x="387" y="69"/>
                              <a:pt x="387" y="69"/>
                            </a:cubicBezTo>
                            <a:cubicBezTo>
                              <a:pt x="387" y="69"/>
                              <a:pt x="387" y="68"/>
                              <a:pt x="387" y="68"/>
                            </a:cubicBezTo>
                            <a:cubicBezTo>
                              <a:pt x="388" y="68"/>
                              <a:pt x="388" y="69"/>
                              <a:pt x="388" y="67"/>
                            </a:cubicBezTo>
                            <a:cubicBezTo>
                              <a:pt x="389" y="67"/>
                              <a:pt x="390" y="66"/>
                              <a:pt x="391" y="66"/>
                            </a:cubicBezTo>
                            <a:cubicBezTo>
                              <a:pt x="391" y="66"/>
                              <a:pt x="391" y="65"/>
                              <a:pt x="391" y="65"/>
                            </a:cubicBezTo>
                            <a:cubicBezTo>
                              <a:pt x="392" y="65"/>
                              <a:pt x="392" y="65"/>
                              <a:pt x="392" y="65"/>
                            </a:cubicBezTo>
                            <a:cubicBezTo>
                              <a:pt x="393" y="65"/>
                              <a:pt x="393" y="64"/>
                              <a:pt x="393" y="64"/>
                            </a:cubicBezTo>
                            <a:cubicBezTo>
                              <a:pt x="394" y="64"/>
                              <a:pt x="394" y="64"/>
                              <a:pt x="394" y="63"/>
                            </a:cubicBezTo>
                            <a:cubicBezTo>
                              <a:pt x="394" y="63"/>
                              <a:pt x="395" y="61"/>
                              <a:pt x="396" y="62"/>
                            </a:cubicBezTo>
                            <a:cubicBezTo>
                              <a:pt x="396" y="60"/>
                              <a:pt x="396" y="60"/>
                              <a:pt x="396" y="60"/>
                            </a:cubicBezTo>
                            <a:cubicBezTo>
                              <a:pt x="394" y="60"/>
                              <a:pt x="394" y="60"/>
                              <a:pt x="393" y="60"/>
                            </a:cubicBezTo>
                            <a:cubicBezTo>
                              <a:pt x="393" y="61"/>
                              <a:pt x="392" y="61"/>
                              <a:pt x="392" y="61"/>
                            </a:cubicBezTo>
                            <a:cubicBezTo>
                              <a:pt x="392" y="62"/>
                              <a:pt x="391" y="61"/>
                              <a:pt x="391" y="62"/>
                            </a:cubicBezTo>
                            <a:cubicBezTo>
                              <a:pt x="391" y="63"/>
                              <a:pt x="389" y="63"/>
                              <a:pt x="389" y="64"/>
                            </a:cubicBezTo>
                            <a:cubicBezTo>
                              <a:pt x="388" y="64"/>
                              <a:pt x="388" y="64"/>
                              <a:pt x="388" y="65"/>
                            </a:cubicBezTo>
                            <a:cubicBezTo>
                              <a:pt x="387" y="65"/>
                              <a:pt x="387" y="64"/>
                              <a:pt x="387" y="64"/>
                            </a:cubicBezTo>
                            <a:cubicBezTo>
                              <a:pt x="387" y="64"/>
                              <a:pt x="386" y="64"/>
                              <a:pt x="386" y="64"/>
                            </a:cubicBezTo>
                            <a:cubicBezTo>
                              <a:pt x="386" y="64"/>
                              <a:pt x="386" y="63"/>
                              <a:pt x="386" y="62"/>
                            </a:cubicBezTo>
                            <a:cubicBezTo>
                              <a:pt x="384" y="63"/>
                              <a:pt x="382" y="62"/>
                              <a:pt x="381" y="62"/>
                            </a:cubicBezTo>
                            <a:cubicBezTo>
                              <a:pt x="380" y="63"/>
                              <a:pt x="381" y="63"/>
                              <a:pt x="380" y="63"/>
                            </a:cubicBezTo>
                            <a:cubicBezTo>
                              <a:pt x="379" y="64"/>
                              <a:pt x="379" y="64"/>
                              <a:pt x="378" y="64"/>
                            </a:cubicBezTo>
                            <a:cubicBezTo>
                              <a:pt x="377" y="64"/>
                              <a:pt x="377" y="65"/>
                              <a:pt x="376" y="66"/>
                            </a:cubicBezTo>
                            <a:cubicBezTo>
                              <a:pt x="376" y="66"/>
                              <a:pt x="376" y="67"/>
                              <a:pt x="375" y="67"/>
                            </a:cubicBezTo>
                            <a:cubicBezTo>
                              <a:pt x="374" y="68"/>
                              <a:pt x="376" y="68"/>
                              <a:pt x="375" y="69"/>
                            </a:cubicBezTo>
                            <a:cubicBezTo>
                              <a:pt x="375" y="70"/>
                              <a:pt x="374" y="70"/>
                              <a:pt x="374" y="71"/>
                            </a:cubicBezTo>
                            <a:cubicBezTo>
                              <a:pt x="372" y="70"/>
                              <a:pt x="372" y="72"/>
                              <a:pt x="369" y="71"/>
                            </a:cubicBezTo>
                            <a:cubicBezTo>
                              <a:pt x="369" y="71"/>
                              <a:pt x="369" y="71"/>
                              <a:pt x="369" y="70"/>
                            </a:cubicBezTo>
                            <a:cubicBezTo>
                              <a:pt x="369" y="70"/>
                              <a:pt x="368" y="69"/>
                              <a:pt x="368" y="69"/>
                            </a:cubicBezTo>
                            <a:cubicBezTo>
                              <a:pt x="368" y="69"/>
                              <a:pt x="366" y="69"/>
                              <a:pt x="366" y="68"/>
                            </a:cubicBezTo>
                            <a:cubicBezTo>
                              <a:pt x="364" y="70"/>
                              <a:pt x="361" y="70"/>
                              <a:pt x="357" y="71"/>
                            </a:cubicBezTo>
                            <a:cubicBezTo>
                              <a:pt x="357" y="70"/>
                              <a:pt x="356" y="70"/>
                              <a:pt x="356" y="69"/>
                            </a:cubicBezTo>
                            <a:cubicBezTo>
                              <a:pt x="354" y="69"/>
                              <a:pt x="354" y="69"/>
                              <a:pt x="354" y="69"/>
                            </a:cubicBezTo>
                            <a:cubicBezTo>
                              <a:pt x="352" y="69"/>
                              <a:pt x="350" y="70"/>
                              <a:pt x="348" y="71"/>
                            </a:cubicBezTo>
                            <a:cubicBezTo>
                              <a:pt x="347" y="72"/>
                              <a:pt x="346" y="73"/>
                              <a:pt x="344" y="74"/>
                            </a:cubicBezTo>
                            <a:cubicBezTo>
                              <a:pt x="344" y="75"/>
                              <a:pt x="344" y="75"/>
                              <a:pt x="343" y="75"/>
                            </a:cubicBezTo>
                            <a:cubicBezTo>
                              <a:pt x="343" y="77"/>
                              <a:pt x="342" y="77"/>
                              <a:pt x="342" y="78"/>
                            </a:cubicBezTo>
                            <a:cubicBezTo>
                              <a:pt x="341" y="77"/>
                              <a:pt x="340" y="80"/>
                              <a:pt x="340" y="79"/>
                            </a:cubicBezTo>
                            <a:cubicBezTo>
                              <a:pt x="339" y="78"/>
                              <a:pt x="339" y="80"/>
                              <a:pt x="338" y="80"/>
                            </a:cubicBezTo>
                            <a:cubicBezTo>
                              <a:pt x="337" y="80"/>
                              <a:pt x="337" y="80"/>
                              <a:pt x="337" y="81"/>
                            </a:cubicBezTo>
                            <a:cubicBezTo>
                              <a:pt x="334" y="80"/>
                              <a:pt x="335" y="83"/>
                              <a:pt x="333" y="83"/>
                            </a:cubicBezTo>
                            <a:cubicBezTo>
                              <a:pt x="334" y="83"/>
                              <a:pt x="335" y="85"/>
                              <a:pt x="335" y="84"/>
                            </a:cubicBezTo>
                            <a:cubicBezTo>
                              <a:pt x="336" y="84"/>
                              <a:pt x="336" y="86"/>
                              <a:pt x="336" y="86"/>
                            </a:cubicBezTo>
                            <a:cubicBezTo>
                              <a:pt x="337" y="86"/>
                              <a:pt x="337" y="87"/>
                              <a:pt x="337" y="87"/>
                            </a:cubicBezTo>
                            <a:cubicBezTo>
                              <a:pt x="338" y="87"/>
                              <a:pt x="339" y="86"/>
                              <a:pt x="340" y="86"/>
                            </a:cubicBezTo>
                            <a:cubicBezTo>
                              <a:pt x="340" y="86"/>
                              <a:pt x="340" y="87"/>
                              <a:pt x="340" y="87"/>
                            </a:cubicBezTo>
                            <a:cubicBezTo>
                              <a:pt x="341" y="87"/>
                              <a:pt x="341" y="85"/>
                              <a:pt x="342" y="86"/>
                            </a:cubicBezTo>
                            <a:cubicBezTo>
                              <a:pt x="342" y="86"/>
                              <a:pt x="342" y="86"/>
                              <a:pt x="342" y="85"/>
                            </a:cubicBezTo>
                            <a:cubicBezTo>
                              <a:pt x="343" y="86"/>
                              <a:pt x="343" y="89"/>
                              <a:pt x="344" y="87"/>
                            </a:cubicBezTo>
                            <a:cubicBezTo>
                              <a:pt x="346" y="87"/>
                              <a:pt x="344" y="90"/>
                              <a:pt x="346" y="89"/>
                            </a:cubicBezTo>
                            <a:cubicBezTo>
                              <a:pt x="346" y="90"/>
                              <a:pt x="345" y="89"/>
                              <a:pt x="345" y="90"/>
                            </a:cubicBezTo>
                            <a:cubicBezTo>
                              <a:pt x="345" y="90"/>
                              <a:pt x="346" y="91"/>
                              <a:pt x="345" y="92"/>
                            </a:cubicBezTo>
                            <a:cubicBezTo>
                              <a:pt x="345" y="92"/>
                              <a:pt x="345" y="92"/>
                              <a:pt x="345" y="92"/>
                            </a:cubicBezTo>
                            <a:cubicBezTo>
                              <a:pt x="345" y="93"/>
                              <a:pt x="344" y="93"/>
                              <a:pt x="344" y="93"/>
                            </a:cubicBezTo>
                            <a:cubicBezTo>
                              <a:pt x="344" y="95"/>
                              <a:pt x="345" y="98"/>
                              <a:pt x="343" y="96"/>
                            </a:cubicBezTo>
                            <a:cubicBezTo>
                              <a:pt x="344" y="101"/>
                              <a:pt x="342" y="103"/>
                              <a:pt x="341" y="107"/>
                            </a:cubicBezTo>
                            <a:cubicBezTo>
                              <a:pt x="340" y="107"/>
                              <a:pt x="340" y="107"/>
                              <a:pt x="339" y="107"/>
                            </a:cubicBezTo>
                            <a:cubicBezTo>
                              <a:pt x="339" y="107"/>
                              <a:pt x="339" y="108"/>
                              <a:pt x="339" y="108"/>
                            </a:cubicBezTo>
                            <a:cubicBezTo>
                              <a:pt x="339" y="109"/>
                              <a:pt x="338" y="108"/>
                              <a:pt x="337" y="109"/>
                            </a:cubicBezTo>
                            <a:cubicBezTo>
                              <a:pt x="337" y="109"/>
                              <a:pt x="338" y="110"/>
                              <a:pt x="337" y="110"/>
                            </a:cubicBezTo>
                            <a:cubicBezTo>
                              <a:pt x="337" y="110"/>
                              <a:pt x="337" y="110"/>
                              <a:pt x="336" y="110"/>
                            </a:cubicBezTo>
                            <a:cubicBezTo>
                              <a:pt x="336" y="110"/>
                              <a:pt x="337" y="110"/>
                              <a:pt x="337" y="110"/>
                            </a:cubicBezTo>
                            <a:cubicBezTo>
                              <a:pt x="337" y="111"/>
                              <a:pt x="336" y="111"/>
                              <a:pt x="335" y="111"/>
                            </a:cubicBezTo>
                            <a:cubicBezTo>
                              <a:pt x="335" y="112"/>
                              <a:pt x="335" y="113"/>
                              <a:pt x="335" y="113"/>
                            </a:cubicBezTo>
                            <a:cubicBezTo>
                              <a:pt x="334" y="113"/>
                              <a:pt x="334" y="113"/>
                              <a:pt x="333" y="114"/>
                            </a:cubicBezTo>
                            <a:cubicBezTo>
                              <a:pt x="333" y="114"/>
                              <a:pt x="333" y="115"/>
                              <a:pt x="333" y="115"/>
                            </a:cubicBezTo>
                            <a:cubicBezTo>
                              <a:pt x="333" y="115"/>
                              <a:pt x="332" y="115"/>
                              <a:pt x="332" y="115"/>
                            </a:cubicBezTo>
                            <a:cubicBezTo>
                              <a:pt x="332" y="115"/>
                              <a:pt x="331" y="117"/>
                              <a:pt x="331" y="116"/>
                            </a:cubicBezTo>
                            <a:cubicBezTo>
                              <a:pt x="331" y="116"/>
                              <a:pt x="330" y="116"/>
                              <a:pt x="330" y="117"/>
                            </a:cubicBezTo>
                            <a:cubicBezTo>
                              <a:pt x="327" y="118"/>
                              <a:pt x="327" y="117"/>
                              <a:pt x="325" y="117"/>
                            </a:cubicBezTo>
                            <a:cubicBezTo>
                              <a:pt x="325" y="118"/>
                              <a:pt x="322" y="119"/>
                              <a:pt x="324" y="119"/>
                            </a:cubicBezTo>
                            <a:cubicBezTo>
                              <a:pt x="324" y="120"/>
                              <a:pt x="320" y="119"/>
                              <a:pt x="322" y="120"/>
                            </a:cubicBezTo>
                            <a:cubicBezTo>
                              <a:pt x="322" y="121"/>
                              <a:pt x="321" y="120"/>
                              <a:pt x="321" y="120"/>
                            </a:cubicBezTo>
                            <a:cubicBezTo>
                              <a:pt x="320" y="121"/>
                              <a:pt x="320" y="122"/>
                              <a:pt x="320" y="124"/>
                            </a:cubicBezTo>
                            <a:cubicBezTo>
                              <a:pt x="319" y="125"/>
                              <a:pt x="319" y="125"/>
                              <a:pt x="318" y="124"/>
                            </a:cubicBezTo>
                            <a:cubicBezTo>
                              <a:pt x="318" y="125"/>
                              <a:pt x="318" y="125"/>
                              <a:pt x="317" y="125"/>
                            </a:cubicBezTo>
                            <a:cubicBezTo>
                              <a:pt x="317" y="126"/>
                              <a:pt x="318" y="131"/>
                              <a:pt x="318" y="130"/>
                            </a:cubicBezTo>
                            <a:cubicBezTo>
                              <a:pt x="319" y="130"/>
                              <a:pt x="318" y="134"/>
                              <a:pt x="320" y="134"/>
                            </a:cubicBezTo>
                            <a:cubicBezTo>
                              <a:pt x="321" y="134"/>
                              <a:pt x="320" y="135"/>
                              <a:pt x="321" y="136"/>
                            </a:cubicBezTo>
                            <a:cubicBezTo>
                              <a:pt x="321" y="136"/>
                              <a:pt x="321" y="137"/>
                              <a:pt x="320" y="137"/>
                            </a:cubicBezTo>
                            <a:cubicBezTo>
                              <a:pt x="320" y="137"/>
                              <a:pt x="319" y="137"/>
                              <a:pt x="319" y="136"/>
                            </a:cubicBezTo>
                            <a:cubicBezTo>
                              <a:pt x="319" y="137"/>
                              <a:pt x="319" y="137"/>
                              <a:pt x="319" y="138"/>
                            </a:cubicBezTo>
                            <a:cubicBezTo>
                              <a:pt x="318" y="138"/>
                              <a:pt x="318" y="137"/>
                              <a:pt x="317" y="138"/>
                            </a:cubicBezTo>
                            <a:cubicBezTo>
                              <a:pt x="316" y="138"/>
                              <a:pt x="314" y="139"/>
                              <a:pt x="313" y="138"/>
                            </a:cubicBezTo>
                            <a:cubicBezTo>
                              <a:pt x="313" y="137"/>
                              <a:pt x="314" y="137"/>
                              <a:pt x="314" y="136"/>
                            </a:cubicBezTo>
                            <a:cubicBezTo>
                              <a:pt x="314" y="135"/>
                              <a:pt x="313" y="133"/>
                              <a:pt x="315" y="133"/>
                            </a:cubicBezTo>
                            <a:cubicBezTo>
                              <a:pt x="314" y="132"/>
                              <a:pt x="313" y="132"/>
                              <a:pt x="313" y="131"/>
                            </a:cubicBezTo>
                            <a:cubicBezTo>
                              <a:pt x="312" y="130"/>
                              <a:pt x="311" y="131"/>
                              <a:pt x="310" y="130"/>
                            </a:cubicBezTo>
                            <a:cubicBezTo>
                              <a:pt x="310" y="128"/>
                              <a:pt x="312" y="129"/>
                              <a:pt x="311" y="127"/>
                            </a:cubicBezTo>
                            <a:cubicBezTo>
                              <a:pt x="311" y="126"/>
                              <a:pt x="311" y="127"/>
                              <a:pt x="311" y="127"/>
                            </a:cubicBezTo>
                            <a:cubicBezTo>
                              <a:pt x="310" y="127"/>
                              <a:pt x="310" y="126"/>
                              <a:pt x="310" y="126"/>
                            </a:cubicBezTo>
                            <a:cubicBezTo>
                              <a:pt x="309" y="125"/>
                              <a:pt x="309" y="125"/>
                              <a:pt x="309" y="125"/>
                            </a:cubicBezTo>
                            <a:cubicBezTo>
                              <a:pt x="308" y="125"/>
                              <a:pt x="308" y="125"/>
                              <a:pt x="307" y="125"/>
                            </a:cubicBezTo>
                            <a:cubicBezTo>
                              <a:pt x="306" y="125"/>
                              <a:pt x="307" y="126"/>
                              <a:pt x="307" y="126"/>
                            </a:cubicBezTo>
                            <a:cubicBezTo>
                              <a:pt x="307" y="127"/>
                              <a:pt x="306" y="125"/>
                              <a:pt x="306" y="127"/>
                            </a:cubicBezTo>
                            <a:cubicBezTo>
                              <a:pt x="305" y="126"/>
                              <a:pt x="305" y="128"/>
                              <a:pt x="303" y="127"/>
                            </a:cubicBezTo>
                            <a:cubicBezTo>
                              <a:pt x="304" y="126"/>
                              <a:pt x="303" y="125"/>
                              <a:pt x="304" y="124"/>
                            </a:cubicBezTo>
                            <a:cubicBezTo>
                              <a:pt x="305" y="123"/>
                              <a:pt x="302" y="123"/>
                              <a:pt x="302" y="124"/>
                            </a:cubicBezTo>
                            <a:cubicBezTo>
                              <a:pt x="302" y="125"/>
                              <a:pt x="301" y="124"/>
                              <a:pt x="301" y="124"/>
                            </a:cubicBezTo>
                            <a:cubicBezTo>
                              <a:pt x="300" y="124"/>
                              <a:pt x="301" y="125"/>
                              <a:pt x="300" y="125"/>
                            </a:cubicBezTo>
                            <a:cubicBezTo>
                              <a:pt x="299" y="125"/>
                              <a:pt x="298" y="126"/>
                              <a:pt x="298" y="126"/>
                            </a:cubicBezTo>
                            <a:cubicBezTo>
                              <a:pt x="298" y="127"/>
                              <a:pt x="297" y="127"/>
                              <a:pt x="297" y="127"/>
                            </a:cubicBezTo>
                            <a:cubicBezTo>
                              <a:pt x="295" y="127"/>
                              <a:pt x="296" y="127"/>
                              <a:pt x="294" y="127"/>
                            </a:cubicBezTo>
                            <a:cubicBezTo>
                              <a:pt x="294" y="127"/>
                              <a:pt x="294" y="129"/>
                              <a:pt x="294" y="129"/>
                            </a:cubicBezTo>
                            <a:cubicBezTo>
                              <a:pt x="295" y="129"/>
                              <a:pt x="295" y="129"/>
                              <a:pt x="296" y="129"/>
                            </a:cubicBezTo>
                            <a:cubicBezTo>
                              <a:pt x="296" y="129"/>
                              <a:pt x="296" y="130"/>
                              <a:pt x="296" y="130"/>
                            </a:cubicBezTo>
                            <a:cubicBezTo>
                              <a:pt x="296" y="130"/>
                              <a:pt x="297" y="130"/>
                              <a:pt x="297" y="130"/>
                            </a:cubicBezTo>
                            <a:cubicBezTo>
                              <a:pt x="298" y="130"/>
                              <a:pt x="297" y="131"/>
                              <a:pt x="297" y="131"/>
                            </a:cubicBezTo>
                            <a:cubicBezTo>
                              <a:pt x="298" y="132"/>
                              <a:pt x="299" y="131"/>
                              <a:pt x="299" y="132"/>
                            </a:cubicBezTo>
                            <a:cubicBezTo>
                              <a:pt x="300" y="132"/>
                              <a:pt x="299" y="131"/>
                              <a:pt x="300" y="131"/>
                            </a:cubicBezTo>
                            <a:cubicBezTo>
                              <a:pt x="302" y="130"/>
                              <a:pt x="304" y="131"/>
                              <a:pt x="304" y="133"/>
                            </a:cubicBezTo>
                            <a:cubicBezTo>
                              <a:pt x="303" y="133"/>
                              <a:pt x="302" y="133"/>
                              <a:pt x="301" y="133"/>
                            </a:cubicBezTo>
                            <a:cubicBezTo>
                              <a:pt x="301" y="133"/>
                              <a:pt x="300" y="134"/>
                              <a:pt x="301" y="135"/>
                            </a:cubicBezTo>
                            <a:cubicBezTo>
                              <a:pt x="300" y="135"/>
                              <a:pt x="300" y="136"/>
                              <a:pt x="300" y="136"/>
                            </a:cubicBezTo>
                            <a:cubicBezTo>
                              <a:pt x="300" y="137"/>
                              <a:pt x="299" y="136"/>
                              <a:pt x="298" y="136"/>
                            </a:cubicBezTo>
                            <a:cubicBezTo>
                              <a:pt x="299" y="138"/>
                              <a:pt x="301" y="139"/>
                              <a:pt x="301" y="142"/>
                            </a:cubicBezTo>
                            <a:cubicBezTo>
                              <a:pt x="302" y="140"/>
                              <a:pt x="301" y="141"/>
                              <a:pt x="302" y="142"/>
                            </a:cubicBezTo>
                            <a:cubicBezTo>
                              <a:pt x="302" y="144"/>
                              <a:pt x="303" y="147"/>
                              <a:pt x="302" y="148"/>
                            </a:cubicBezTo>
                            <a:cubicBezTo>
                              <a:pt x="303" y="149"/>
                              <a:pt x="303" y="151"/>
                              <a:pt x="303" y="154"/>
                            </a:cubicBezTo>
                            <a:cubicBezTo>
                              <a:pt x="301" y="152"/>
                              <a:pt x="302" y="156"/>
                              <a:pt x="301" y="155"/>
                            </a:cubicBezTo>
                            <a:cubicBezTo>
                              <a:pt x="300" y="154"/>
                              <a:pt x="301" y="155"/>
                              <a:pt x="301" y="156"/>
                            </a:cubicBezTo>
                            <a:cubicBezTo>
                              <a:pt x="300" y="156"/>
                              <a:pt x="299" y="156"/>
                              <a:pt x="300" y="158"/>
                            </a:cubicBezTo>
                            <a:cubicBezTo>
                              <a:pt x="298" y="157"/>
                              <a:pt x="299" y="160"/>
                              <a:pt x="297" y="159"/>
                            </a:cubicBezTo>
                            <a:cubicBezTo>
                              <a:pt x="299" y="160"/>
                              <a:pt x="295" y="161"/>
                              <a:pt x="296" y="162"/>
                            </a:cubicBezTo>
                            <a:cubicBezTo>
                              <a:pt x="297" y="162"/>
                              <a:pt x="296" y="162"/>
                              <a:pt x="295" y="163"/>
                            </a:cubicBezTo>
                            <a:cubicBezTo>
                              <a:pt x="294" y="163"/>
                              <a:pt x="295" y="164"/>
                              <a:pt x="294" y="164"/>
                            </a:cubicBezTo>
                            <a:cubicBezTo>
                              <a:pt x="294" y="164"/>
                              <a:pt x="293" y="164"/>
                              <a:pt x="293" y="164"/>
                            </a:cubicBezTo>
                            <a:cubicBezTo>
                              <a:pt x="293" y="164"/>
                              <a:pt x="293" y="165"/>
                              <a:pt x="293" y="165"/>
                            </a:cubicBezTo>
                            <a:cubicBezTo>
                              <a:pt x="293" y="166"/>
                              <a:pt x="291" y="165"/>
                              <a:pt x="292" y="166"/>
                            </a:cubicBezTo>
                            <a:cubicBezTo>
                              <a:pt x="288" y="167"/>
                              <a:pt x="289" y="167"/>
                              <a:pt x="285" y="166"/>
                            </a:cubicBezTo>
                            <a:cubicBezTo>
                              <a:pt x="285" y="166"/>
                              <a:pt x="285" y="167"/>
                              <a:pt x="285" y="168"/>
                            </a:cubicBezTo>
                            <a:cubicBezTo>
                              <a:pt x="283" y="167"/>
                              <a:pt x="282" y="169"/>
                              <a:pt x="281" y="169"/>
                            </a:cubicBezTo>
                            <a:cubicBezTo>
                              <a:pt x="281" y="168"/>
                              <a:pt x="281" y="170"/>
                              <a:pt x="279" y="170"/>
                            </a:cubicBezTo>
                            <a:cubicBezTo>
                              <a:pt x="278" y="170"/>
                              <a:pt x="280" y="170"/>
                              <a:pt x="279" y="171"/>
                            </a:cubicBezTo>
                            <a:cubicBezTo>
                              <a:pt x="278" y="172"/>
                              <a:pt x="277" y="170"/>
                              <a:pt x="276" y="170"/>
                            </a:cubicBezTo>
                            <a:cubicBezTo>
                              <a:pt x="274" y="169"/>
                              <a:pt x="274" y="170"/>
                              <a:pt x="272" y="170"/>
                            </a:cubicBezTo>
                            <a:cubicBezTo>
                              <a:pt x="272" y="170"/>
                              <a:pt x="271" y="171"/>
                              <a:pt x="271" y="172"/>
                            </a:cubicBezTo>
                            <a:cubicBezTo>
                              <a:pt x="270" y="172"/>
                              <a:pt x="270" y="173"/>
                              <a:pt x="269" y="173"/>
                            </a:cubicBezTo>
                            <a:cubicBezTo>
                              <a:pt x="268" y="175"/>
                              <a:pt x="270" y="174"/>
                              <a:pt x="270" y="175"/>
                            </a:cubicBezTo>
                            <a:cubicBezTo>
                              <a:pt x="270" y="176"/>
                              <a:pt x="270" y="176"/>
                              <a:pt x="270" y="176"/>
                            </a:cubicBezTo>
                            <a:cubicBezTo>
                              <a:pt x="271" y="177"/>
                              <a:pt x="270" y="177"/>
                              <a:pt x="271" y="178"/>
                            </a:cubicBezTo>
                            <a:cubicBezTo>
                              <a:pt x="271" y="178"/>
                              <a:pt x="272" y="178"/>
                              <a:pt x="272" y="178"/>
                            </a:cubicBezTo>
                            <a:cubicBezTo>
                              <a:pt x="273" y="178"/>
                              <a:pt x="272" y="179"/>
                              <a:pt x="272" y="179"/>
                            </a:cubicBezTo>
                            <a:cubicBezTo>
                              <a:pt x="273" y="179"/>
                              <a:pt x="273" y="179"/>
                              <a:pt x="273" y="179"/>
                            </a:cubicBezTo>
                            <a:cubicBezTo>
                              <a:pt x="274" y="180"/>
                              <a:pt x="274" y="181"/>
                              <a:pt x="275" y="182"/>
                            </a:cubicBezTo>
                            <a:cubicBezTo>
                              <a:pt x="275" y="182"/>
                              <a:pt x="276" y="183"/>
                              <a:pt x="276" y="183"/>
                            </a:cubicBezTo>
                            <a:cubicBezTo>
                              <a:pt x="276" y="184"/>
                              <a:pt x="276" y="185"/>
                              <a:pt x="276" y="186"/>
                            </a:cubicBezTo>
                            <a:cubicBezTo>
                              <a:pt x="276" y="186"/>
                              <a:pt x="277" y="187"/>
                              <a:pt x="277" y="188"/>
                            </a:cubicBezTo>
                            <a:cubicBezTo>
                              <a:pt x="277" y="189"/>
                              <a:pt x="276" y="189"/>
                              <a:pt x="276" y="189"/>
                            </a:cubicBezTo>
                            <a:cubicBezTo>
                              <a:pt x="276" y="190"/>
                              <a:pt x="276" y="191"/>
                              <a:pt x="275" y="190"/>
                            </a:cubicBezTo>
                            <a:cubicBezTo>
                              <a:pt x="276" y="192"/>
                              <a:pt x="274" y="191"/>
                              <a:pt x="274" y="193"/>
                            </a:cubicBezTo>
                            <a:cubicBezTo>
                              <a:pt x="272" y="192"/>
                              <a:pt x="272" y="194"/>
                              <a:pt x="271" y="194"/>
                            </a:cubicBezTo>
                            <a:cubicBezTo>
                              <a:pt x="270" y="194"/>
                              <a:pt x="271" y="195"/>
                              <a:pt x="270" y="195"/>
                            </a:cubicBezTo>
                            <a:cubicBezTo>
                              <a:pt x="270" y="195"/>
                              <a:pt x="269" y="195"/>
                              <a:pt x="269" y="196"/>
                            </a:cubicBezTo>
                            <a:cubicBezTo>
                              <a:pt x="270" y="196"/>
                              <a:pt x="270" y="196"/>
                              <a:pt x="269" y="196"/>
                            </a:cubicBezTo>
                            <a:cubicBezTo>
                              <a:pt x="269" y="197"/>
                              <a:pt x="269" y="197"/>
                              <a:pt x="268" y="197"/>
                            </a:cubicBezTo>
                            <a:cubicBezTo>
                              <a:pt x="268" y="195"/>
                              <a:pt x="267" y="197"/>
                              <a:pt x="267" y="196"/>
                            </a:cubicBezTo>
                            <a:cubicBezTo>
                              <a:pt x="266" y="195"/>
                              <a:pt x="266" y="194"/>
                              <a:pt x="265" y="194"/>
                            </a:cubicBezTo>
                            <a:cubicBezTo>
                              <a:pt x="265" y="193"/>
                              <a:pt x="265" y="194"/>
                              <a:pt x="264" y="194"/>
                            </a:cubicBezTo>
                            <a:cubicBezTo>
                              <a:pt x="264" y="193"/>
                              <a:pt x="265" y="193"/>
                              <a:pt x="264" y="192"/>
                            </a:cubicBezTo>
                            <a:cubicBezTo>
                              <a:pt x="264" y="192"/>
                              <a:pt x="263" y="192"/>
                              <a:pt x="262" y="192"/>
                            </a:cubicBezTo>
                            <a:cubicBezTo>
                              <a:pt x="262" y="192"/>
                              <a:pt x="262" y="191"/>
                              <a:pt x="262" y="191"/>
                            </a:cubicBezTo>
                            <a:cubicBezTo>
                              <a:pt x="262" y="191"/>
                              <a:pt x="261" y="191"/>
                              <a:pt x="261" y="191"/>
                            </a:cubicBezTo>
                            <a:cubicBezTo>
                              <a:pt x="260" y="191"/>
                              <a:pt x="260" y="189"/>
                              <a:pt x="260" y="189"/>
                            </a:cubicBezTo>
                            <a:cubicBezTo>
                              <a:pt x="260" y="189"/>
                              <a:pt x="259" y="190"/>
                              <a:pt x="260" y="190"/>
                            </a:cubicBezTo>
                            <a:cubicBezTo>
                              <a:pt x="259" y="189"/>
                              <a:pt x="259" y="189"/>
                              <a:pt x="258" y="188"/>
                            </a:cubicBezTo>
                            <a:cubicBezTo>
                              <a:pt x="256" y="187"/>
                              <a:pt x="257" y="189"/>
                              <a:pt x="256" y="190"/>
                            </a:cubicBezTo>
                            <a:cubicBezTo>
                              <a:pt x="256" y="191"/>
                              <a:pt x="255" y="191"/>
                              <a:pt x="255" y="191"/>
                            </a:cubicBezTo>
                            <a:cubicBezTo>
                              <a:pt x="255" y="192"/>
                              <a:pt x="256" y="193"/>
                              <a:pt x="255" y="194"/>
                            </a:cubicBezTo>
                            <a:cubicBezTo>
                              <a:pt x="255" y="195"/>
                              <a:pt x="255" y="195"/>
                              <a:pt x="255" y="196"/>
                            </a:cubicBezTo>
                            <a:cubicBezTo>
                              <a:pt x="256" y="196"/>
                              <a:pt x="256" y="197"/>
                              <a:pt x="256" y="196"/>
                            </a:cubicBezTo>
                            <a:cubicBezTo>
                              <a:pt x="258" y="197"/>
                              <a:pt x="257" y="198"/>
                              <a:pt x="257" y="200"/>
                            </a:cubicBezTo>
                            <a:cubicBezTo>
                              <a:pt x="257" y="200"/>
                              <a:pt x="257" y="200"/>
                              <a:pt x="257" y="201"/>
                            </a:cubicBezTo>
                            <a:cubicBezTo>
                              <a:pt x="258" y="201"/>
                              <a:pt x="258" y="202"/>
                              <a:pt x="259" y="202"/>
                            </a:cubicBezTo>
                            <a:cubicBezTo>
                              <a:pt x="259" y="203"/>
                              <a:pt x="260" y="203"/>
                              <a:pt x="261" y="204"/>
                            </a:cubicBezTo>
                            <a:cubicBezTo>
                              <a:pt x="261" y="204"/>
                              <a:pt x="261" y="204"/>
                              <a:pt x="262" y="204"/>
                            </a:cubicBezTo>
                            <a:cubicBezTo>
                              <a:pt x="262" y="204"/>
                              <a:pt x="262" y="205"/>
                              <a:pt x="262" y="205"/>
                            </a:cubicBezTo>
                            <a:cubicBezTo>
                              <a:pt x="262" y="206"/>
                              <a:pt x="263" y="205"/>
                              <a:pt x="263" y="206"/>
                            </a:cubicBezTo>
                            <a:cubicBezTo>
                              <a:pt x="264" y="206"/>
                              <a:pt x="263" y="207"/>
                              <a:pt x="263" y="208"/>
                            </a:cubicBezTo>
                            <a:cubicBezTo>
                              <a:pt x="263" y="208"/>
                              <a:pt x="264" y="209"/>
                              <a:pt x="264" y="209"/>
                            </a:cubicBezTo>
                            <a:cubicBezTo>
                              <a:pt x="264" y="209"/>
                              <a:pt x="263" y="211"/>
                              <a:pt x="265" y="211"/>
                            </a:cubicBezTo>
                            <a:cubicBezTo>
                              <a:pt x="265" y="212"/>
                              <a:pt x="264" y="212"/>
                              <a:pt x="263" y="212"/>
                            </a:cubicBezTo>
                            <a:cubicBezTo>
                              <a:pt x="262" y="212"/>
                              <a:pt x="261" y="212"/>
                              <a:pt x="260" y="211"/>
                            </a:cubicBezTo>
                            <a:cubicBezTo>
                              <a:pt x="260" y="211"/>
                              <a:pt x="261" y="209"/>
                              <a:pt x="260" y="211"/>
                            </a:cubicBezTo>
                            <a:cubicBezTo>
                              <a:pt x="259" y="210"/>
                              <a:pt x="259" y="209"/>
                              <a:pt x="259" y="208"/>
                            </a:cubicBezTo>
                            <a:cubicBezTo>
                              <a:pt x="258" y="207"/>
                              <a:pt x="258" y="207"/>
                              <a:pt x="257" y="206"/>
                            </a:cubicBezTo>
                            <a:cubicBezTo>
                              <a:pt x="257" y="206"/>
                              <a:pt x="257" y="205"/>
                              <a:pt x="257" y="205"/>
                            </a:cubicBezTo>
                            <a:cubicBezTo>
                              <a:pt x="257" y="204"/>
                              <a:pt x="256" y="202"/>
                              <a:pt x="255" y="202"/>
                            </a:cubicBezTo>
                            <a:cubicBezTo>
                              <a:pt x="255" y="201"/>
                              <a:pt x="254" y="200"/>
                              <a:pt x="255" y="200"/>
                            </a:cubicBezTo>
                            <a:cubicBezTo>
                              <a:pt x="254" y="199"/>
                              <a:pt x="254" y="199"/>
                              <a:pt x="253" y="199"/>
                            </a:cubicBezTo>
                            <a:cubicBezTo>
                              <a:pt x="253" y="198"/>
                              <a:pt x="253" y="197"/>
                              <a:pt x="253" y="197"/>
                            </a:cubicBezTo>
                            <a:cubicBezTo>
                              <a:pt x="252" y="196"/>
                              <a:pt x="253" y="196"/>
                              <a:pt x="253" y="195"/>
                            </a:cubicBezTo>
                            <a:cubicBezTo>
                              <a:pt x="253" y="194"/>
                              <a:pt x="253" y="194"/>
                              <a:pt x="252" y="194"/>
                            </a:cubicBezTo>
                            <a:cubicBezTo>
                              <a:pt x="252" y="193"/>
                              <a:pt x="253" y="193"/>
                              <a:pt x="252" y="192"/>
                            </a:cubicBezTo>
                            <a:cubicBezTo>
                              <a:pt x="252" y="192"/>
                              <a:pt x="253" y="192"/>
                              <a:pt x="254" y="192"/>
                            </a:cubicBezTo>
                            <a:cubicBezTo>
                              <a:pt x="254" y="192"/>
                              <a:pt x="254" y="191"/>
                              <a:pt x="254" y="191"/>
                            </a:cubicBezTo>
                            <a:cubicBezTo>
                              <a:pt x="254" y="190"/>
                              <a:pt x="254" y="190"/>
                              <a:pt x="254" y="190"/>
                            </a:cubicBezTo>
                            <a:cubicBezTo>
                              <a:pt x="254" y="189"/>
                              <a:pt x="253" y="188"/>
                              <a:pt x="253" y="187"/>
                            </a:cubicBezTo>
                            <a:cubicBezTo>
                              <a:pt x="253" y="186"/>
                              <a:pt x="253" y="185"/>
                              <a:pt x="253" y="184"/>
                            </a:cubicBezTo>
                            <a:cubicBezTo>
                              <a:pt x="253" y="183"/>
                              <a:pt x="252" y="183"/>
                              <a:pt x="252" y="183"/>
                            </a:cubicBezTo>
                            <a:cubicBezTo>
                              <a:pt x="252" y="182"/>
                              <a:pt x="252" y="182"/>
                              <a:pt x="252" y="181"/>
                            </a:cubicBezTo>
                            <a:cubicBezTo>
                              <a:pt x="251" y="180"/>
                              <a:pt x="251" y="180"/>
                              <a:pt x="250" y="179"/>
                            </a:cubicBezTo>
                            <a:cubicBezTo>
                              <a:pt x="248" y="179"/>
                              <a:pt x="249" y="181"/>
                              <a:pt x="248" y="180"/>
                            </a:cubicBezTo>
                            <a:cubicBezTo>
                              <a:pt x="247" y="180"/>
                              <a:pt x="248" y="181"/>
                              <a:pt x="247" y="181"/>
                            </a:cubicBezTo>
                            <a:cubicBezTo>
                              <a:pt x="247" y="181"/>
                              <a:pt x="246" y="181"/>
                              <a:pt x="246" y="181"/>
                            </a:cubicBezTo>
                            <a:cubicBezTo>
                              <a:pt x="246" y="182"/>
                              <a:pt x="246" y="182"/>
                              <a:pt x="246" y="182"/>
                            </a:cubicBezTo>
                            <a:cubicBezTo>
                              <a:pt x="244" y="182"/>
                              <a:pt x="244" y="182"/>
                              <a:pt x="244" y="181"/>
                            </a:cubicBezTo>
                            <a:cubicBezTo>
                              <a:pt x="244" y="180"/>
                              <a:pt x="244" y="180"/>
                              <a:pt x="244" y="180"/>
                            </a:cubicBezTo>
                            <a:cubicBezTo>
                              <a:pt x="243" y="179"/>
                              <a:pt x="244" y="179"/>
                              <a:pt x="244" y="179"/>
                            </a:cubicBezTo>
                            <a:cubicBezTo>
                              <a:pt x="244" y="179"/>
                              <a:pt x="243" y="176"/>
                              <a:pt x="244" y="175"/>
                            </a:cubicBezTo>
                            <a:cubicBezTo>
                              <a:pt x="244" y="175"/>
                              <a:pt x="243" y="174"/>
                              <a:pt x="243" y="172"/>
                            </a:cubicBezTo>
                            <a:cubicBezTo>
                              <a:pt x="243" y="172"/>
                              <a:pt x="243" y="173"/>
                              <a:pt x="243" y="173"/>
                            </a:cubicBezTo>
                            <a:cubicBezTo>
                              <a:pt x="242" y="173"/>
                              <a:pt x="242" y="171"/>
                              <a:pt x="241" y="170"/>
                            </a:cubicBezTo>
                            <a:cubicBezTo>
                              <a:pt x="241" y="170"/>
                              <a:pt x="241" y="169"/>
                              <a:pt x="240" y="169"/>
                            </a:cubicBezTo>
                            <a:cubicBezTo>
                              <a:pt x="240" y="169"/>
                              <a:pt x="240" y="168"/>
                              <a:pt x="240" y="168"/>
                            </a:cubicBezTo>
                            <a:cubicBezTo>
                              <a:pt x="239" y="167"/>
                              <a:pt x="238" y="168"/>
                              <a:pt x="238" y="166"/>
                            </a:cubicBezTo>
                            <a:cubicBezTo>
                              <a:pt x="236" y="166"/>
                              <a:pt x="236" y="167"/>
                              <a:pt x="235" y="168"/>
                            </a:cubicBezTo>
                            <a:cubicBezTo>
                              <a:pt x="234" y="168"/>
                              <a:pt x="234" y="168"/>
                              <a:pt x="233" y="168"/>
                            </a:cubicBezTo>
                            <a:cubicBezTo>
                              <a:pt x="230" y="168"/>
                              <a:pt x="230" y="168"/>
                              <a:pt x="230" y="168"/>
                            </a:cubicBezTo>
                            <a:cubicBezTo>
                              <a:pt x="229" y="169"/>
                              <a:pt x="229" y="169"/>
                              <a:pt x="229" y="170"/>
                            </a:cubicBezTo>
                            <a:cubicBezTo>
                              <a:pt x="228" y="170"/>
                              <a:pt x="228" y="169"/>
                              <a:pt x="228" y="170"/>
                            </a:cubicBezTo>
                            <a:cubicBezTo>
                              <a:pt x="228" y="171"/>
                              <a:pt x="227" y="171"/>
                              <a:pt x="227" y="171"/>
                            </a:cubicBezTo>
                            <a:cubicBezTo>
                              <a:pt x="225" y="172"/>
                              <a:pt x="224" y="174"/>
                              <a:pt x="222" y="175"/>
                            </a:cubicBezTo>
                            <a:cubicBezTo>
                              <a:pt x="221" y="176"/>
                              <a:pt x="221" y="178"/>
                              <a:pt x="219" y="178"/>
                            </a:cubicBezTo>
                            <a:cubicBezTo>
                              <a:pt x="219" y="179"/>
                              <a:pt x="219" y="179"/>
                              <a:pt x="217" y="179"/>
                            </a:cubicBezTo>
                            <a:cubicBezTo>
                              <a:pt x="217" y="180"/>
                              <a:pt x="218" y="180"/>
                              <a:pt x="218" y="180"/>
                            </a:cubicBezTo>
                            <a:cubicBezTo>
                              <a:pt x="218" y="181"/>
                              <a:pt x="217" y="181"/>
                              <a:pt x="217" y="180"/>
                            </a:cubicBezTo>
                            <a:cubicBezTo>
                              <a:pt x="216" y="180"/>
                              <a:pt x="216" y="182"/>
                              <a:pt x="215" y="181"/>
                            </a:cubicBezTo>
                            <a:cubicBezTo>
                              <a:pt x="214" y="182"/>
                              <a:pt x="214" y="183"/>
                              <a:pt x="213" y="182"/>
                            </a:cubicBezTo>
                            <a:cubicBezTo>
                              <a:pt x="213" y="183"/>
                              <a:pt x="214" y="183"/>
                              <a:pt x="214" y="184"/>
                            </a:cubicBezTo>
                            <a:cubicBezTo>
                              <a:pt x="214" y="185"/>
                              <a:pt x="213" y="186"/>
                              <a:pt x="213" y="188"/>
                            </a:cubicBezTo>
                            <a:cubicBezTo>
                              <a:pt x="212" y="191"/>
                              <a:pt x="213" y="193"/>
                              <a:pt x="212" y="194"/>
                            </a:cubicBezTo>
                            <a:cubicBezTo>
                              <a:pt x="212" y="194"/>
                              <a:pt x="211" y="194"/>
                              <a:pt x="211" y="194"/>
                            </a:cubicBezTo>
                            <a:cubicBezTo>
                              <a:pt x="211" y="195"/>
                              <a:pt x="211" y="196"/>
                              <a:pt x="211" y="196"/>
                            </a:cubicBezTo>
                            <a:cubicBezTo>
                              <a:pt x="210" y="197"/>
                              <a:pt x="209" y="196"/>
                              <a:pt x="208" y="197"/>
                            </a:cubicBezTo>
                            <a:cubicBezTo>
                              <a:pt x="208" y="197"/>
                              <a:pt x="208" y="198"/>
                              <a:pt x="207" y="198"/>
                            </a:cubicBezTo>
                            <a:cubicBezTo>
                              <a:pt x="206" y="196"/>
                              <a:pt x="205" y="195"/>
                              <a:pt x="204" y="192"/>
                            </a:cubicBezTo>
                            <a:cubicBezTo>
                              <a:pt x="204" y="192"/>
                              <a:pt x="203" y="192"/>
                              <a:pt x="203" y="191"/>
                            </a:cubicBezTo>
                            <a:cubicBezTo>
                              <a:pt x="203" y="191"/>
                              <a:pt x="203" y="191"/>
                              <a:pt x="202" y="191"/>
                            </a:cubicBezTo>
                            <a:cubicBezTo>
                              <a:pt x="202" y="189"/>
                              <a:pt x="203" y="189"/>
                              <a:pt x="203" y="188"/>
                            </a:cubicBezTo>
                            <a:cubicBezTo>
                              <a:pt x="203" y="187"/>
                              <a:pt x="202" y="187"/>
                              <a:pt x="201" y="186"/>
                            </a:cubicBezTo>
                            <a:cubicBezTo>
                              <a:pt x="201" y="185"/>
                              <a:pt x="201" y="185"/>
                              <a:pt x="200" y="184"/>
                            </a:cubicBezTo>
                            <a:cubicBezTo>
                              <a:pt x="200" y="183"/>
                              <a:pt x="199" y="182"/>
                              <a:pt x="199" y="181"/>
                            </a:cubicBezTo>
                            <a:cubicBezTo>
                              <a:pt x="198" y="180"/>
                              <a:pt x="198" y="177"/>
                              <a:pt x="198" y="174"/>
                            </a:cubicBezTo>
                            <a:cubicBezTo>
                              <a:pt x="198" y="172"/>
                              <a:pt x="197" y="169"/>
                              <a:pt x="197" y="167"/>
                            </a:cubicBezTo>
                            <a:cubicBezTo>
                              <a:pt x="196" y="168"/>
                              <a:pt x="194" y="170"/>
                              <a:pt x="196" y="170"/>
                            </a:cubicBezTo>
                            <a:cubicBezTo>
                              <a:pt x="195" y="171"/>
                              <a:pt x="193" y="170"/>
                              <a:pt x="193" y="170"/>
                            </a:cubicBezTo>
                            <a:cubicBezTo>
                              <a:pt x="193" y="170"/>
                              <a:pt x="192" y="170"/>
                              <a:pt x="192" y="170"/>
                            </a:cubicBezTo>
                            <a:cubicBezTo>
                              <a:pt x="191" y="170"/>
                              <a:pt x="191" y="168"/>
                              <a:pt x="190" y="168"/>
                            </a:cubicBezTo>
                            <a:cubicBezTo>
                              <a:pt x="190" y="168"/>
                              <a:pt x="190" y="167"/>
                              <a:pt x="191" y="167"/>
                            </a:cubicBezTo>
                            <a:cubicBezTo>
                              <a:pt x="190" y="167"/>
                              <a:pt x="191" y="167"/>
                              <a:pt x="191" y="166"/>
                            </a:cubicBezTo>
                            <a:cubicBezTo>
                              <a:pt x="191" y="165"/>
                              <a:pt x="189" y="166"/>
                              <a:pt x="189" y="165"/>
                            </a:cubicBezTo>
                            <a:cubicBezTo>
                              <a:pt x="188" y="165"/>
                              <a:pt x="187" y="163"/>
                              <a:pt x="187" y="164"/>
                            </a:cubicBezTo>
                            <a:cubicBezTo>
                              <a:pt x="186" y="164"/>
                              <a:pt x="186" y="162"/>
                              <a:pt x="187" y="163"/>
                            </a:cubicBezTo>
                            <a:cubicBezTo>
                              <a:pt x="186" y="162"/>
                              <a:pt x="185" y="162"/>
                              <a:pt x="185" y="161"/>
                            </a:cubicBezTo>
                            <a:cubicBezTo>
                              <a:pt x="185" y="161"/>
                              <a:pt x="184" y="161"/>
                              <a:pt x="183" y="161"/>
                            </a:cubicBezTo>
                            <a:cubicBezTo>
                              <a:pt x="183" y="161"/>
                              <a:pt x="183" y="160"/>
                              <a:pt x="183" y="160"/>
                            </a:cubicBezTo>
                            <a:cubicBezTo>
                              <a:pt x="182" y="160"/>
                              <a:pt x="181" y="160"/>
                              <a:pt x="180" y="160"/>
                            </a:cubicBezTo>
                            <a:cubicBezTo>
                              <a:pt x="180" y="160"/>
                              <a:pt x="179" y="161"/>
                              <a:pt x="179" y="160"/>
                            </a:cubicBezTo>
                            <a:cubicBezTo>
                              <a:pt x="178" y="160"/>
                              <a:pt x="178" y="160"/>
                              <a:pt x="178" y="161"/>
                            </a:cubicBezTo>
                            <a:cubicBezTo>
                              <a:pt x="173" y="161"/>
                              <a:pt x="169" y="161"/>
                              <a:pt x="165" y="160"/>
                            </a:cubicBezTo>
                            <a:cubicBezTo>
                              <a:pt x="165" y="159"/>
                              <a:pt x="164" y="159"/>
                              <a:pt x="164" y="158"/>
                            </a:cubicBezTo>
                            <a:cubicBezTo>
                              <a:pt x="164" y="157"/>
                              <a:pt x="162" y="159"/>
                              <a:pt x="163" y="157"/>
                            </a:cubicBezTo>
                            <a:cubicBezTo>
                              <a:pt x="162" y="157"/>
                              <a:pt x="162" y="157"/>
                              <a:pt x="162" y="157"/>
                            </a:cubicBezTo>
                            <a:cubicBezTo>
                              <a:pt x="161" y="157"/>
                              <a:pt x="157" y="157"/>
                              <a:pt x="155" y="156"/>
                            </a:cubicBezTo>
                            <a:cubicBezTo>
                              <a:pt x="154" y="156"/>
                              <a:pt x="154" y="156"/>
                              <a:pt x="154" y="155"/>
                            </a:cubicBezTo>
                            <a:cubicBezTo>
                              <a:pt x="152" y="156"/>
                              <a:pt x="152" y="153"/>
                              <a:pt x="150" y="154"/>
                            </a:cubicBezTo>
                            <a:cubicBezTo>
                              <a:pt x="150" y="152"/>
                              <a:pt x="149" y="150"/>
                              <a:pt x="148" y="149"/>
                            </a:cubicBezTo>
                            <a:cubicBezTo>
                              <a:pt x="143" y="148"/>
                              <a:pt x="144" y="150"/>
                              <a:pt x="144" y="153"/>
                            </a:cubicBezTo>
                            <a:cubicBezTo>
                              <a:pt x="144" y="154"/>
                              <a:pt x="146" y="155"/>
                              <a:pt x="148" y="157"/>
                            </a:cubicBezTo>
                            <a:cubicBezTo>
                              <a:pt x="148" y="157"/>
                              <a:pt x="149" y="160"/>
                              <a:pt x="150" y="159"/>
                            </a:cubicBezTo>
                            <a:cubicBezTo>
                              <a:pt x="150" y="161"/>
                              <a:pt x="151" y="161"/>
                              <a:pt x="151" y="162"/>
                            </a:cubicBezTo>
                            <a:cubicBezTo>
                              <a:pt x="152" y="162"/>
                              <a:pt x="155" y="162"/>
                              <a:pt x="153" y="163"/>
                            </a:cubicBezTo>
                            <a:cubicBezTo>
                              <a:pt x="155" y="164"/>
                              <a:pt x="154" y="162"/>
                              <a:pt x="155" y="162"/>
                            </a:cubicBezTo>
                            <a:cubicBezTo>
                              <a:pt x="155" y="162"/>
                              <a:pt x="157" y="162"/>
                              <a:pt x="157" y="161"/>
                            </a:cubicBezTo>
                            <a:cubicBezTo>
                              <a:pt x="157" y="160"/>
                              <a:pt x="157" y="161"/>
                              <a:pt x="158" y="160"/>
                            </a:cubicBezTo>
                            <a:cubicBezTo>
                              <a:pt x="158" y="160"/>
                              <a:pt x="158" y="160"/>
                              <a:pt x="158" y="159"/>
                            </a:cubicBezTo>
                            <a:cubicBezTo>
                              <a:pt x="159" y="159"/>
                              <a:pt x="160" y="159"/>
                              <a:pt x="161" y="159"/>
                            </a:cubicBezTo>
                            <a:cubicBezTo>
                              <a:pt x="162" y="159"/>
                              <a:pt x="161" y="160"/>
                              <a:pt x="161" y="160"/>
                            </a:cubicBezTo>
                            <a:cubicBezTo>
                              <a:pt x="161" y="160"/>
                              <a:pt x="162" y="160"/>
                              <a:pt x="162" y="160"/>
                            </a:cubicBezTo>
                            <a:cubicBezTo>
                              <a:pt x="162" y="161"/>
                              <a:pt x="162" y="162"/>
                              <a:pt x="163" y="162"/>
                            </a:cubicBezTo>
                            <a:cubicBezTo>
                              <a:pt x="162" y="163"/>
                              <a:pt x="164" y="163"/>
                              <a:pt x="164" y="164"/>
                            </a:cubicBezTo>
                            <a:cubicBezTo>
                              <a:pt x="164" y="165"/>
                              <a:pt x="165" y="164"/>
                              <a:pt x="166" y="165"/>
                            </a:cubicBezTo>
                            <a:cubicBezTo>
                              <a:pt x="167" y="165"/>
                              <a:pt x="167" y="166"/>
                              <a:pt x="168" y="166"/>
                            </a:cubicBezTo>
                            <a:cubicBezTo>
                              <a:pt x="167" y="168"/>
                              <a:pt x="168" y="169"/>
                              <a:pt x="168" y="171"/>
                            </a:cubicBezTo>
                            <a:cubicBezTo>
                              <a:pt x="166" y="171"/>
                              <a:pt x="166" y="171"/>
                              <a:pt x="166" y="171"/>
                            </a:cubicBezTo>
                            <a:cubicBezTo>
                              <a:pt x="167" y="173"/>
                              <a:pt x="165" y="172"/>
                              <a:pt x="165" y="174"/>
                            </a:cubicBezTo>
                            <a:cubicBezTo>
                              <a:pt x="164" y="174"/>
                              <a:pt x="164" y="174"/>
                              <a:pt x="164" y="175"/>
                            </a:cubicBezTo>
                            <a:cubicBezTo>
                              <a:pt x="161" y="175"/>
                              <a:pt x="161" y="175"/>
                              <a:pt x="161" y="175"/>
                            </a:cubicBezTo>
                            <a:cubicBezTo>
                              <a:pt x="161" y="175"/>
                              <a:pt x="161" y="176"/>
                              <a:pt x="161" y="176"/>
                            </a:cubicBezTo>
                            <a:cubicBezTo>
                              <a:pt x="161" y="177"/>
                              <a:pt x="160" y="176"/>
                              <a:pt x="160" y="176"/>
                            </a:cubicBezTo>
                            <a:cubicBezTo>
                              <a:pt x="160" y="177"/>
                              <a:pt x="160" y="178"/>
                              <a:pt x="160" y="178"/>
                            </a:cubicBezTo>
                            <a:cubicBezTo>
                              <a:pt x="159" y="178"/>
                              <a:pt x="158" y="178"/>
                              <a:pt x="158" y="179"/>
                            </a:cubicBezTo>
                            <a:cubicBezTo>
                              <a:pt x="157" y="179"/>
                              <a:pt x="157" y="179"/>
                              <a:pt x="156" y="180"/>
                            </a:cubicBezTo>
                            <a:cubicBezTo>
                              <a:pt x="155" y="180"/>
                              <a:pt x="155" y="180"/>
                              <a:pt x="154" y="181"/>
                            </a:cubicBezTo>
                            <a:cubicBezTo>
                              <a:pt x="153" y="181"/>
                              <a:pt x="151" y="182"/>
                              <a:pt x="151" y="183"/>
                            </a:cubicBezTo>
                            <a:cubicBezTo>
                              <a:pt x="150" y="184"/>
                              <a:pt x="149" y="183"/>
                              <a:pt x="149" y="183"/>
                            </a:cubicBezTo>
                            <a:cubicBezTo>
                              <a:pt x="148" y="184"/>
                              <a:pt x="149" y="184"/>
                              <a:pt x="148" y="184"/>
                            </a:cubicBezTo>
                            <a:cubicBezTo>
                              <a:pt x="148" y="185"/>
                              <a:pt x="147" y="184"/>
                              <a:pt x="147" y="184"/>
                            </a:cubicBezTo>
                            <a:cubicBezTo>
                              <a:pt x="147" y="184"/>
                              <a:pt x="145" y="185"/>
                              <a:pt x="145" y="185"/>
                            </a:cubicBezTo>
                            <a:cubicBezTo>
                              <a:pt x="145" y="186"/>
                              <a:pt x="140" y="185"/>
                              <a:pt x="139" y="187"/>
                            </a:cubicBezTo>
                            <a:cubicBezTo>
                              <a:pt x="137" y="187"/>
                              <a:pt x="140" y="188"/>
                              <a:pt x="137" y="188"/>
                            </a:cubicBezTo>
                            <a:cubicBezTo>
                              <a:pt x="137" y="188"/>
                              <a:pt x="137" y="188"/>
                              <a:pt x="136" y="188"/>
                            </a:cubicBezTo>
                            <a:cubicBezTo>
                              <a:pt x="136" y="188"/>
                              <a:pt x="136" y="189"/>
                              <a:pt x="135" y="189"/>
                            </a:cubicBezTo>
                            <a:cubicBezTo>
                              <a:pt x="135" y="188"/>
                              <a:pt x="134" y="188"/>
                              <a:pt x="134" y="188"/>
                            </a:cubicBezTo>
                            <a:cubicBezTo>
                              <a:pt x="133" y="187"/>
                              <a:pt x="134" y="185"/>
                              <a:pt x="133" y="186"/>
                            </a:cubicBezTo>
                            <a:cubicBezTo>
                              <a:pt x="132" y="185"/>
                              <a:pt x="133" y="185"/>
                              <a:pt x="133" y="184"/>
                            </a:cubicBezTo>
                            <a:cubicBezTo>
                              <a:pt x="133" y="183"/>
                              <a:pt x="132" y="183"/>
                              <a:pt x="133" y="183"/>
                            </a:cubicBezTo>
                            <a:cubicBezTo>
                              <a:pt x="132" y="182"/>
                              <a:pt x="132" y="182"/>
                              <a:pt x="131" y="182"/>
                            </a:cubicBezTo>
                            <a:cubicBezTo>
                              <a:pt x="132" y="180"/>
                              <a:pt x="130" y="179"/>
                              <a:pt x="131" y="179"/>
                            </a:cubicBezTo>
                            <a:cubicBezTo>
                              <a:pt x="131" y="178"/>
                              <a:pt x="130" y="178"/>
                              <a:pt x="130" y="178"/>
                            </a:cubicBezTo>
                            <a:cubicBezTo>
                              <a:pt x="130" y="178"/>
                              <a:pt x="130" y="176"/>
                              <a:pt x="130" y="176"/>
                            </a:cubicBezTo>
                            <a:cubicBezTo>
                              <a:pt x="130" y="176"/>
                              <a:pt x="129" y="176"/>
                              <a:pt x="129" y="175"/>
                            </a:cubicBezTo>
                            <a:cubicBezTo>
                              <a:pt x="129" y="175"/>
                              <a:pt x="129" y="175"/>
                              <a:pt x="128" y="175"/>
                            </a:cubicBezTo>
                            <a:cubicBezTo>
                              <a:pt x="128" y="175"/>
                              <a:pt x="128" y="173"/>
                              <a:pt x="127" y="173"/>
                            </a:cubicBezTo>
                            <a:cubicBezTo>
                              <a:pt x="127" y="173"/>
                              <a:pt x="127" y="174"/>
                              <a:pt x="127" y="174"/>
                            </a:cubicBezTo>
                            <a:cubicBezTo>
                              <a:pt x="126" y="173"/>
                              <a:pt x="126" y="171"/>
                              <a:pt x="125" y="171"/>
                            </a:cubicBezTo>
                            <a:cubicBezTo>
                              <a:pt x="126" y="169"/>
                              <a:pt x="123" y="168"/>
                              <a:pt x="124" y="166"/>
                            </a:cubicBezTo>
                            <a:cubicBezTo>
                              <a:pt x="123" y="165"/>
                              <a:pt x="123" y="165"/>
                              <a:pt x="123" y="165"/>
                            </a:cubicBezTo>
                            <a:cubicBezTo>
                              <a:pt x="122" y="164"/>
                              <a:pt x="121" y="164"/>
                              <a:pt x="120" y="164"/>
                            </a:cubicBezTo>
                            <a:cubicBezTo>
                              <a:pt x="121" y="163"/>
                              <a:pt x="121" y="163"/>
                              <a:pt x="120" y="163"/>
                            </a:cubicBezTo>
                            <a:cubicBezTo>
                              <a:pt x="121" y="162"/>
                              <a:pt x="120" y="161"/>
                              <a:pt x="120" y="160"/>
                            </a:cubicBezTo>
                            <a:cubicBezTo>
                              <a:pt x="120" y="160"/>
                              <a:pt x="120" y="159"/>
                              <a:pt x="120" y="159"/>
                            </a:cubicBezTo>
                            <a:cubicBezTo>
                              <a:pt x="120" y="159"/>
                              <a:pt x="119" y="159"/>
                              <a:pt x="119" y="159"/>
                            </a:cubicBezTo>
                            <a:cubicBezTo>
                              <a:pt x="119" y="158"/>
                              <a:pt x="120" y="158"/>
                              <a:pt x="119" y="157"/>
                            </a:cubicBezTo>
                            <a:cubicBezTo>
                              <a:pt x="119" y="156"/>
                              <a:pt x="118" y="159"/>
                              <a:pt x="118" y="157"/>
                            </a:cubicBezTo>
                            <a:cubicBezTo>
                              <a:pt x="118" y="155"/>
                              <a:pt x="117" y="153"/>
                              <a:pt x="115" y="151"/>
                            </a:cubicBezTo>
                            <a:cubicBezTo>
                              <a:pt x="113" y="153"/>
                              <a:pt x="114" y="153"/>
                              <a:pt x="113" y="155"/>
                            </a:cubicBezTo>
                            <a:cubicBezTo>
                              <a:pt x="112" y="155"/>
                              <a:pt x="113" y="154"/>
                              <a:pt x="112" y="154"/>
                            </a:cubicBezTo>
                            <a:cubicBezTo>
                              <a:pt x="111" y="154"/>
                              <a:pt x="111" y="153"/>
                              <a:pt x="110" y="153"/>
                            </a:cubicBezTo>
                            <a:cubicBezTo>
                              <a:pt x="111" y="154"/>
                              <a:pt x="111" y="156"/>
                              <a:pt x="112" y="156"/>
                            </a:cubicBezTo>
                            <a:cubicBezTo>
                              <a:pt x="112" y="158"/>
                              <a:pt x="113" y="159"/>
                              <a:pt x="113" y="161"/>
                            </a:cubicBezTo>
                            <a:cubicBezTo>
                              <a:pt x="114" y="161"/>
                              <a:pt x="113" y="162"/>
                              <a:pt x="113" y="162"/>
                            </a:cubicBezTo>
                            <a:cubicBezTo>
                              <a:pt x="114" y="163"/>
                              <a:pt x="114" y="165"/>
                              <a:pt x="115" y="166"/>
                            </a:cubicBezTo>
                            <a:cubicBezTo>
                              <a:pt x="117" y="166"/>
                              <a:pt x="117" y="166"/>
                              <a:pt x="117" y="166"/>
                            </a:cubicBezTo>
                            <a:cubicBezTo>
                              <a:pt x="117" y="167"/>
                              <a:pt x="117" y="167"/>
                              <a:pt x="117" y="168"/>
                            </a:cubicBezTo>
                            <a:cubicBezTo>
                              <a:pt x="117" y="168"/>
                              <a:pt x="118" y="168"/>
                              <a:pt x="118" y="167"/>
                            </a:cubicBezTo>
                            <a:cubicBezTo>
                              <a:pt x="119" y="168"/>
                              <a:pt x="118" y="169"/>
                              <a:pt x="119" y="170"/>
                            </a:cubicBezTo>
                            <a:cubicBezTo>
                              <a:pt x="119" y="170"/>
                              <a:pt x="120" y="170"/>
                              <a:pt x="120" y="171"/>
                            </a:cubicBezTo>
                            <a:cubicBezTo>
                              <a:pt x="120" y="171"/>
                              <a:pt x="120" y="172"/>
                              <a:pt x="120" y="172"/>
                            </a:cubicBezTo>
                            <a:cubicBezTo>
                              <a:pt x="120" y="172"/>
                              <a:pt x="120" y="172"/>
                              <a:pt x="120" y="172"/>
                            </a:cubicBezTo>
                            <a:cubicBezTo>
                              <a:pt x="121" y="172"/>
                              <a:pt x="120" y="173"/>
                              <a:pt x="120" y="173"/>
                            </a:cubicBezTo>
                            <a:cubicBezTo>
                              <a:pt x="120" y="173"/>
                              <a:pt x="121" y="173"/>
                              <a:pt x="121" y="174"/>
                            </a:cubicBezTo>
                            <a:cubicBezTo>
                              <a:pt x="121" y="174"/>
                              <a:pt x="121" y="175"/>
                              <a:pt x="121" y="175"/>
                            </a:cubicBezTo>
                            <a:cubicBezTo>
                              <a:pt x="121" y="175"/>
                              <a:pt x="121" y="175"/>
                              <a:pt x="121" y="175"/>
                            </a:cubicBezTo>
                            <a:cubicBezTo>
                              <a:pt x="122" y="176"/>
                              <a:pt x="121" y="177"/>
                              <a:pt x="123" y="177"/>
                            </a:cubicBezTo>
                            <a:cubicBezTo>
                              <a:pt x="123" y="178"/>
                              <a:pt x="122" y="179"/>
                              <a:pt x="123" y="180"/>
                            </a:cubicBezTo>
                            <a:cubicBezTo>
                              <a:pt x="123" y="181"/>
                              <a:pt x="124" y="181"/>
                              <a:pt x="124" y="181"/>
                            </a:cubicBezTo>
                            <a:cubicBezTo>
                              <a:pt x="124" y="182"/>
                              <a:pt x="124" y="182"/>
                              <a:pt x="125" y="183"/>
                            </a:cubicBezTo>
                            <a:cubicBezTo>
                              <a:pt x="125" y="183"/>
                              <a:pt x="126" y="183"/>
                              <a:pt x="126" y="183"/>
                            </a:cubicBezTo>
                            <a:cubicBezTo>
                              <a:pt x="126" y="184"/>
                              <a:pt x="125" y="185"/>
                              <a:pt x="126" y="185"/>
                            </a:cubicBezTo>
                            <a:cubicBezTo>
                              <a:pt x="127" y="185"/>
                              <a:pt x="127" y="186"/>
                              <a:pt x="127" y="187"/>
                            </a:cubicBezTo>
                            <a:cubicBezTo>
                              <a:pt x="129" y="186"/>
                              <a:pt x="128" y="188"/>
                              <a:pt x="131" y="188"/>
                            </a:cubicBezTo>
                            <a:cubicBezTo>
                              <a:pt x="131" y="189"/>
                              <a:pt x="132" y="190"/>
                              <a:pt x="132" y="191"/>
                            </a:cubicBezTo>
                            <a:cubicBezTo>
                              <a:pt x="134" y="195"/>
                              <a:pt x="140" y="193"/>
                              <a:pt x="144" y="193"/>
                            </a:cubicBezTo>
                            <a:cubicBezTo>
                              <a:pt x="145" y="193"/>
                              <a:pt x="145" y="192"/>
                              <a:pt x="145" y="192"/>
                            </a:cubicBezTo>
                            <a:cubicBezTo>
                              <a:pt x="146" y="191"/>
                              <a:pt x="149" y="193"/>
                              <a:pt x="148" y="191"/>
                            </a:cubicBezTo>
                            <a:cubicBezTo>
                              <a:pt x="149" y="191"/>
                              <a:pt x="149" y="192"/>
                              <a:pt x="149" y="194"/>
                            </a:cubicBezTo>
                            <a:cubicBezTo>
                              <a:pt x="149" y="194"/>
                              <a:pt x="148" y="194"/>
                              <a:pt x="148" y="194"/>
                            </a:cubicBezTo>
                            <a:cubicBezTo>
                              <a:pt x="148" y="195"/>
                              <a:pt x="148" y="196"/>
                              <a:pt x="148" y="197"/>
                            </a:cubicBezTo>
                            <a:cubicBezTo>
                              <a:pt x="148" y="197"/>
                              <a:pt x="147" y="197"/>
                              <a:pt x="147" y="197"/>
                            </a:cubicBezTo>
                            <a:cubicBezTo>
                              <a:pt x="147" y="197"/>
                              <a:pt x="147" y="200"/>
                              <a:pt x="147" y="200"/>
                            </a:cubicBezTo>
                            <a:cubicBezTo>
                              <a:pt x="146" y="201"/>
                              <a:pt x="145" y="201"/>
                              <a:pt x="145" y="203"/>
                            </a:cubicBezTo>
                            <a:cubicBezTo>
                              <a:pt x="144" y="203"/>
                              <a:pt x="145" y="206"/>
                              <a:pt x="143" y="206"/>
                            </a:cubicBezTo>
                            <a:cubicBezTo>
                              <a:pt x="143" y="207"/>
                              <a:pt x="142" y="208"/>
                              <a:pt x="142" y="209"/>
                            </a:cubicBezTo>
                            <a:cubicBezTo>
                              <a:pt x="140" y="208"/>
                              <a:pt x="141" y="211"/>
                              <a:pt x="140" y="211"/>
                            </a:cubicBezTo>
                            <a:cubicBezTo>
                              <a:pt x="140" y="212"/>
                              <a:pt x="140" y="212"/>
                              <a:pt x="140" y="212"/>
                            </a:cubicBezTo>
                            <a:cubicBezTo>
                              <a:pt x="139" y="212"/>
                              <a:pt x="139" y="211"/>
                              <a:pt x="139" y="212"/>
                            </a:cubicBezTo>
                            <a:cubicBezTo>
                              <a:pt x="137" y="212"/>
                              <a:pt x="138" y="213"/>
                              <a:pt x="136" y="213"/>
                            </a:cubicBezTo>
                            <a:cubicBezTo>
                              <a:pt x="136" y="213"/>
                              <a:pt x="135" y="214"/>
                              <a:pt x="135" y="214"/>
                            </a:cubicBezTo>
                            <a:cubicBezTo>
                              <a:pt x="135" y="214"/>
                              <a:pt x="135" y="214"/>
                              <a:pt x="135" y="214"/>
                            </a:cubicBezTo>
                            <a:cubicBezTo>
                              <a:pt x="134" y="215"/>
                              <a:pt x="133" y="215"/>
                              <a:pt x="133" y="215"/>
                            </a:cubicBezTo>
                            <a:cubicBezTo>
                              <a:pt x="131" y="216"/>
                              <a:pt x="131" y="218"/>
                              <a:pt x="129" y="218"/>
                            </a:cubicBezTo>
                            <a:cubicBezTo>
                              <a:pt x="129" y="220"/>
                              <a:pt x="128" y="219"/>
                              <a:pt x="128" y="221"/>
                            </a:cubicBezTo>
                            <a:cubicBezTo>
                              <a:pt x="128" y="221"/>
                              <a:pt x="128" y="221"/>
                              <a:pt x="127" y="221"/>
                            </a:cubicBezTo>
                            <a:cubicBezTo>
                              <a:pt x="127" y="221"/>
                              <a:pt x="126" y="222"/>
                              <a:pt x="126" y="222"/>
                            </a:cubicBezTo>
                            <a:cubicBezTo>
                              <a:pt x="127" y="223"/>
                              <a:pt x="126" y="222"/>
                              <a:pt x="126" y="224"/>
                            </a:cubicBezTo>
                            <a:cubicBezTo>
                              <a:pt x="126" y="225"/>
                              <a:pt x="125" y="224"/>
                              <a:pt x="125" y="224"/>
                            </a:cubicBezTo>
                            <a:cubicBezTo>
                              <a:pt x="125" y="225"/>
                              <a:pt x="125" y="225"/>
                              <a:pt x="125" y="226"/>
                            </a:cubicBezTo>
                            <a:cubicBezTo>
                              <a:pt x="125" y="226"/>
                              <a:pt x="123" y="230"/>
                              <a:pt x="124" y="231"/>
                            </a:cubicBezTo>
                            <a:cubicBezTo>
                              <a:pt x="124" y="232"/>
                              <a:pt x="124" y="233"/>
                              <a:pt x="125" y="234"/>
                            </a:cubicBezTo>
                            <a:cubicBezTo>
                              <a:pt x="125" y="235"/>
                              <a:pt x="124" y="236"/>
                              <a:pt x="125" y="237"/>
                            </a:cubicBezTo>
                            <a:cubicBezTo>
                              <a:pt x="125" y="237"/>
                              <a:pt x="125" y="239"/>
                              <a:pt x="126" y="239"/>
                            </a:cubicBezTo>
                            <a:cubicBezTo>
                              <a:pt x="127" y="239"/>
                              <a:pt x="124" y="241"/>
                              <a:pt x="127" y="242"/>
                            </a:cubicBezTo>
                            <a:cubicBezTo>
                              <a:pt x="126" y="244"/>
                              <a:pt x="127" y="246"/>
                              <a:pt x="127" y="248"/>
                            </a:cubicBezTo>
                            <a:cubicBezTo>
                              <a:pt x="127" y="250"/>
                              <a:pt x="125" y="251"/>
                              <a:pt x="125" y="253"/>
                            </a:cubicBezTo>
                            <a:cubicBezTo>
                              <a:pt x="124" y="253"/>
                              <a:pt x="122" y="254"/>
                              <a:pt x="121" y="255"/>
                            </a:cubicBezTo>
                            <a:cubicBezTo>
                              <a:pt x="121" y="255"/>
                              <a:pt x="121" y="255"/>
                              <a:pt x="121" y="255"/>
                            </a:cubicBezTo>
                            <a:cubicBezTo>
                              <a:pt x="121" y="256"/>
                              <a:pt x="120" y="256"/>
                              <a:pt x="120" y="256"/>
                            </a:cubicBezTo>
                            <a:cubicBezTo>
                              <a:pt x="119" y="256"/>
                              <a:pt x="120" y="257"/>
                              <a:pt x="119" y="257"/>
                            </a:cubicBezTo>
                            <a:cubicBezTo>
                              <a:pt x="119" y="257"/>
                              <a:pt x="118" y="256"/>
                              <a:pt x="118" y="257"/>
                            </a:cubicBezTo>
                            <a:cubicBezTo>
                              <a:pt x="118" y="258"/>
                              <a:pt x="118" y="257"/>
                              <a:pt x="117" y="258"/>
                            </a:cubicBezTo>
                            <a:cubicBezTo>
                              <a:pt x="117" y="258"/>
                              <a:pt x="116" y="259"/>
                              <a:pt x="115" y="259"/>
                            </a:cubicBezTo>
                            <a:cubicBezTo>
                              <a:pt x="114" y="262"/>
                              <a:pt x="115" y="267"/>
                              <a:pt x="116" y="271"/>
                            </a:cubicBezTo>
                            <a:cubicBezTo>
                              <a:pt x="115" y="271"/>
                              <a:pt x="115" y="272"/>
                              <a:pt x="115" y="271"/>
                            </a:cubicBezTo>
                            <a:cubicBezTo>
                              <a:pt x="114" y="271"/>
                              <a:pt x="114" y="272"/>
                              <a:pt x="114" y="272"/>
                            </a:cubicBezTo>
                            <a:cubicBezTo>
                              <a:pt x="113" y="272"/>
                              <a:pt x="112" y="272"/>
                              <a:pt x="112" y="272"/>
                            </a:cubicBezTo>
                            <a:cubicBezTo>
                              <a:pt x="112" y="273"/>
                              <a:pt x="110" y="273"/>
                              <a:pt x="110" y="274"/>
                            </a:cubicBezTo>
                            <a:cubicBezTo>
                              <a:pt x="110" y="277"/>
                              <a:pt x="110" y="277"/>
                              <a:pt x="110" y="277"/>
                            </a:cubicBezTo>
                            <a:cubicBezTo>
                              <a:pt x="109" y="277"/>
                              <a:pt x="109" y="279"/>
                              <a:pt x="109" y="280"/>
                            </a:cubicBezTo>
                            <a:cubicBezTo>
                              <a:pt x="109" y="280"/>
                              <a:pt x="108" y="280"/>
                              <a:pt x="108" y="280"/>
                            </a:cubicBezTo>
                            <a:cubicBezTo>
                              <a:pt x="107" y="281"/>
                              <a:pt x="107" y="282"/>
                              <a:pt x="107" y="283"/>
                            </a:cubicBezTo>
                            <a:cubicBezTo>
                              <a:pt x="106" y="283"/>
                              <a:pt x="107" y="284"/>
                              <a:pt x="107" y="284"/>
                            </a:cubicBezTo>
                            <a:cubicBezTo>
                              <a:pt x="106" y="284"/>
                              <a:pt x="106" y="284"/>
                              <a:pt x="105" y="284"/>
                            </a:cubicBezTo>
                            <a:cubicBezTo>
                              <a:pt x="105" y="285"/>
                              <a:pt x="106" y="285"/>
                              <a:pt x="105" y="286"/>
                            </a:cubicBezTo>
                            <a:cubicBezTo>
                              <a:pt x="105" y="286"/>
                              <a:pt x="105" y="286"/>
                              <a:pt x="104" y="286"/>
                            </a:cubicBezTo>
                            <a:cubicBezTo>
                              <a:pt x="104" y="286"/>
                              <a:pt x="105" y="287"/>
                              <a:pt x="104" y="287"/>
                            </a:cubicBezTo>
                            <a:cubicBezTo>
                              <a:pt x="104" y="287"/>
                              <a:pt x="104" y="287"/>
                              <a:pt x="103" y="287"/>
                            </a:cubicBezTo>
                            <a:cubicBezTo>
                              <a:pt x="103" y="287"/>
                              <a:pt x="102" y="288"/>
                              <a:pt x="102" y="288"/>
                            </a:cubicBezTo>
                            <a:cubicBezTo>
                              <a:pt x="102" y="289"/>
                              <a:pt x="102" y="289"/>
                              <a:pt x="101" y="289"/>
                            </a:cubicBezTo>
                            <a:cubicBezTo>
                              <a:pt x="101" y="289"/>
                              <a:pt x="101" y="290"/>
                              <a:pt x="101" y="290"/>
                            </a:cubicBezTo>
                            <a:cubicBezTo>
                              <a:pt x="101" y="290"/>
                              <a:pt x="100" y="290"/>
                              <a:pt x="100" y="290"/>
                            </a:cubicBezTo>
                            <a:cubicBezTo>
                              <a:pt x="100" y="290"/>
                              <a:pt x="99" y="291"/>
                              <a:pt x="99" y="291"/>
                            </a:cubicBezTo>
                            <a:cubicBezTo>
                              <a:pt x="99" y="291"/>
                              <a:pt x="98" y="292"/>
                              <a:pt x="98" y="292"/>
                            </a:cubicBezTo>
                            <a:cubicBezTo>
                              <a:pt x="98" y="292"/>
                              <a:pt x="96" y="293"/>
                              <a:pt x="96" y="293"/>
                            </a:cubicBezTo>
                            <a:cubicBezTo>
                              <a:pt x="96" y="292"/>
                              <a:pt x="96" y="292"/>
                              <a:pt x="95" y="293"/>
                            </a:cubicBezTo>
                            <a:cubicBezTo>
                              <a:pt x="95" y="293"/>
                              <a:pt x="94" y="293"/>
                              <a:pt x="93" y="293"/>
                            </a:cubicBezTo>
                            <a:cubicBezTo>
                              <a:pt x="93" y="293"/>
                              <a:pt x="89" y="295"/>
                              <a:pt x="88" y="293"/>
                            </a:cubicBezTo>
                            <a:cubicBezTo>
                              <a:pt x="88" y="293"/>
                              <a:pt x="88" y="294"/>
                              <a:pt x="88" y="294"/>
                            </a:cubicBezTo>
                            <a:cubicBezTo>
                              <a:pt x="88" y="295"/>
                              <a:pt x="86" y="294"/>
                              <a:pt x="85" y="294"/>
                            </a:cubicBezTo>
                            <a:cubicBezTo>
                              <a:pt x="84" y="294"/>
                              <a:pt x="84" y="295"/>
                              <a:pt x="85" y="295"/>
                            </a:cubicBezTo>
                            <a:cubicBezTo>
                              <a:pt x="84" y="296"/>
                              <a:pt x="81" y="294"/>
                              <a:pt x="80" y="294"/>
                            </a:cubicBezTo>
                            <a:cubicBezTo>
                              <a:pt x="80" y="292"/>
                              <a:pt x="77" y="290"/>
                              <a:pt x="79" y="288"/>
                            </a:cubicBezTo>
                            <a:cubicBezTo>
                              <a:pt x="78" y="287"/>
                              <a:pt x="76" y="286"/>
                              <a:pt x="77" y="284"/>
                            </a:cubicBezTo>
                            <a:cubicBezTo>
                              <a:pt x="75" y="285"/>
                              <a:pt x="76" y="284"/>
                              <a:pt x="76" y="282"/>
                            </a:cubicBezTo>
                            <a:cubicBezTo>
                              <a:pt x="75" y="280"/>
                              <a:pt x="72" y="278"/>
                              <a:pt x="72" y="275"/>
                            </a:cubicBezTo>
                            <a:cubicBezTo>
                              <a:pt x="72" y="274"/>
                              <a:pt x="72" y="276"/>
                              <a:pt x="72" y="276"/>
                            </a:cubicBezTo>
                            <a:cubicBezTo>
                              <a:pt x="71" y="275"/>
                              <a:pt x="72" y="272"/>
                              <a:pt x="71" y="274"/>
                            </a:cubicBezTo>
                            <a:cubicBezTo>
                              <a:pt x="70" y="273"/>
                              <a:pt x="70" y="271"/>
                              <a:pt x="70" y="270"/>
                            </a:cubicBezTo>
                            <a:cubicBezTo>
                              <a:pt x="70" y="268"/>
                              <a:pt x="71" y="267"/>
                              <a:pt x="70" y="265"/>
                            </a:cubicBezTo>
                            <a:cubicBezTo>
                              <a:pt x="70" y="264"/>
                              <a:pt x="68" y="265"/>
                              <a:pt x="68" y="264"/>
                            </a:cubicBezTo>
                            <a:cubicBezTo>
                              <a:pt x="68" y="264"/>
                              <a:pt x="69" y="263"/>
                              <a:pt x="67" y="263"/>
                            </a:cubicBezTo>
                            <a:cubicBezTo>
                              <a:pt x="67" y="263"/>
                              <a:pt x="67" y="262"/>
                              <a:pt x="67" y="262"/>
                            </a:cubicBezTo>
                            <a:cubicBezTo>
                              <a:pt x="67" y="262"/>
                              <a:pt x="66" y="262"/>
                              <a:pt x="66" y="262"/>
                            </a:cubicBezTo>
                            <a:cubicBezTo>
                              <a:pt x="66" y="262"/>
                              <a:pt x="68" y="260"/>
                              <a:pt x="65" y="260"/>
                            </a:cubicBezTo>
                            <a:cubicBezTo>
                              <a:pt x="65" y="259"/>
                              <a:pt x="66" y="259"/>
                              <a:pt x="66" y="258"/>
                            </a:cubicBezTo>
                            <a:cubicBezTo>
                              <a:pt x="65" y="258"/>
                              <a:pt x="66" y="255"/>
                              <a:pt x="64" y="256"/>
                            </a:cubicBezTo>
                            <a:cubicBezTo>
                              <a:pt x="64" y="251"/>
                              <a:pt x="65" y="249"/>
                              <a:pt x="67" y="246"/>
                            </a:cubicBezTo>
                            <a:cubicBezTo>
                              <a:pt x="67" y="246"/>
                              <a:pt x="68" y="244"/>
                              <a:pt x="67" y="244"/>
                            </a:cubicBezTo>
                            <a:cubicBezTo>
                              <a:pt x="66" y="243"/>
                              <a:pt x="68" y="243"/>
                              <a:pt x="68" y="243"/>
                            </a:cubicBezTo>
                            <a:cubicBezTo>
                              <a:pt x="68" y="243"/>
                              <a:pt x="68" y="242"/>
                              <a:pt x="69" y="242"/>
                            </a:cubicBezTo>
                            <a:cubicBezTo>
                              <a:pt x="69" y="241"/>
                              <a:pt x="68" y="236"/>
                              <a:pt x="68" y="238"/>
                            </a:cubicBezTo>
                            <a:cubicBezTo>
                              <a:pt x="67" y="237"/>
                              <a:pt x="67" y="236"/>
                              <a:pt x="67" y="235"/>
                            </a:cubicBezTo>
                            <a:cubicBezTo>
                              <a:pt x="67" y="233"/>
                              <a:pt x="67" y="232"/>
                              <a:pt x="67" y="231"/>
                            </a:cubicBezTo>
                            <a:cubicBezTo>
                              <a:pt x="67" y="230"/>
                              <a:pt x="66" y="231"/>
                              <a:pt x="66" y="230"/>
                            </a:cubicBezTo>
                            <a:cubicBezTo>
                              <a:pt x="66" y="230"/>
                              <a:pt x="67" y="230"/>
                              <a:pt x="67" y="229"/>
                            </a:cubicBezTo>
                            <a:cubicBezTo>
                              <a:pt x="67" y="229"/>
                              <a:pt x="66" y="229"/>
                              <a:pt x="66" y="229"/>
                            </a:cubicBezTo>
                            <a:cubicBezTo>
                              <a:pt x="66" y="228"/>
                              <a:pt x="65" y="228"/>
                              <a:pt x="65" y="227"/>
                            </a:cubicBezTo>
                            <a:cubicBezTo>
                              <a:pt x="65" y="227"/>
                              <a:pt x="65" y="226"/>
                              <a:pt x="65" y="226"/>
                            </a:cubicBezTo>
                            <a:cubicBezTo>
                              <a:pt x="65" y="226"/>
                              <a:pt x="63" y="226"/>
                              <a:pt x="64" y="226"/>
                            </a:cubicBezTo>
                            <a:cubicBezTo>
                              <a:pt x="64" y="226"/>
                              <a:pt x="64" y="226"/>
                              <a:pt x="64" y="226"/>
                            </a:cubicBezTo>
                            <a:cubicBezTo>
                              <a:pt x="64" y="225"/>
                              <a:pt x="63" y="224"/>
                              <a:pt x="62" y="223"/>
                            </a:cubicBezTo>
                            <a:cubicBezTo>
                              <a:pt x="61" y="223"/>
                              <a:pt x="62" y="223"/>
                              <a:pt x="61" y="223"/>
                            </a:cubicBezTo>
                            <a:cubicBezTo>
                              <a:pt x="61" y="223"/>
                              <a:pt x="61" y="221"/>
                              <a:pt x="60" y="222"/>
                            </a:cubicBezTo>
                            <a:cubicBezTo>
                              <a:pt x="59" y="217"/>
                              <a:pt x="60" y="213"/>
                              <a:pt x="60" y="208"/>
                            </a:cubicBezTo>
                            <a:cubicBezTo>
                              <a:pt x="59" y="207"/>
                              <a:pt x="58" y="209"/>
                              <a:pt x="59" y="207"/>
                            </a:cubicBezTo>
                            <a:cubicBezTo>
                              <a:pt x="55" y="207"/>
                              <a:pt x="53" y="207"/>
                              <a:pt x="51" y="206"/>
                            </a:cubicBezTo>
                            <a:cubicBezTo>
                              <a:pt x="52" y="203"/>
                              <a:pt x="49" y="206"/>
                              <a:pt x="50" y="203"/>
                            </a:cubicBezTo>
                            <a:cubicBezTo>
                              <a:pt x="48" y="202"/>
                              <a:pt x="47" y="202"/>
                              <a:pt x="44" y="203"/>
                            </a:cubicBezTo>
                            <a:cubicBezTo>
                              <a:pt x="44" y="203"/>
                              <a:pt x="43" y="203"/>
                              <a:pt x="42" y="203"/>
                            </a:cubicBezTo>
                            <a:cubicBezTo>
                              <a:pt x="42" y="203"/>
                              <a:pt x="40" y="204"/>
                              <a:pt x="39" y="204"/>
                            </a:cubicBezTo>
                            <a:cubicBezTo>
                              <a:pt x="40" y="205"/>
                              <a:pt x="40" y="204"/>
                              <a:pt x="38" y="205"/>
                            </a:cubicBezTo>
                            <a:cubicBezTo>
                              <a:pt x="36" y="205"/>
                              <a:pt x="35" y="206"/>
                              <a:pt x="32" y="206"/>
                            </a:cubicBezTo>
                            <a:cubicBezTo>
                              <a:pt x="31" y="206"/>
                              <a:pt x="31" y="205"/>
                              <a:pt x="30" y="205"/>
                            </a:cubicBezTo>
                            <a:cubicBezTo>
                              <a:pt x="27" y="205"/>
                              <a:pt x="23" y="207"/>
                              <a:pt x="20" y="206"/>
                            </a:cubicBezTo>
                            <a:cubicBezTo>
                              <a:pt x="20" y="205"/>
                              <a:pt x="18" y="205"/>
                              <a:pt x="17" y="205"/>
                            </a:cubicBezTo>
                            <a:cubicBezTo>
                              <a:pt x="17" y="205"/>
                              <a:pt x="18" y="204"/>
                              <a:pt x="17" y="204"/>
                            </a:cubicBezTo>
                            <a:cubicBezTo>
                              <a:pt x="17" y="203"/>
                              <a:pt x="16" y="204"/>
                              <a:pt x="16" y="204"/>
                            </a:cubicBezTo>
                            <a:cubicBezTo>
                              <a:pt x="16" y="204"/>
                              <a:pt x="16" y="203"/>
                              <a:pt x="16" y="203"/>
                            </a:cubicBezTo>
                            <a:cubicBezTo>
                              <a:pt x="15" y="202"/>
                              <a:pt x="15" y="203"/>
                              <a:pt x="15" y="202"/>
                            </a:cubicBezTo>
                            <a:cubicBezTo>
                              <a:pt x="15" y="202"/>
                              <a:pt x="14" y="201"/>
                              <a:pt x="14" y="201"/>
                            </a:cubicBezTo>
                            <a:cubicBezTo>
                              <a:pt x="13" y="201"/>
                              <a:pt x="14" y="201"/>
                              <a:pt x="13" y="200"/>
                            </a:cubicBezTo>
                            <a:cubicBezTo>
                              <a:pt x="13" y="200"/>
                              <a:pt x="13" y="200"/>
                              <a:pt x="13" y="199"/>
                            </a:cubicBezTo>
                            <a:cubicBezTo>
                              <a:pt x="12" y="199"/>
                              <a:pt x="12" y="199"/>
                              <a:pt x="12" y="199"/>
                            </a:cubicBezTo>
                            <a:cubicBezTo>
                              <a:pt x="11" y="199"/>
                              <a:pt x="12" y="198"/>
                              <a:pt x="12" y="198"/>
                            </a:cubicBezTo>
                            <a:cubicBezTo>
                              <a:pt x="11" y="197"/>
                              <a:pt x="10" y="198"/>
                              <a:pt x="10" y="197"/>
                            </a:cubicBezTo>
                            <a:cubicBezTo>
                              <a:pt x="10" y="197"/>
                              <a:pt x="11" y="196"/>
                              <a:pt x="11" y="197"/>
                            </a:cubicBezTo>
                            <a:cubicBezTo>
                              <a:pt x="10" y="195"/>
                              <a:pt x="8" y="195"/>
                              <a:pt x="8" y="194"/>
                            </a:cubicBezTo>
                            <a:cubicBezTo>
                              <a:pt x="6" y="194"/>
                              <a:pt x="7" y="191"/>
                              <a:pt x="5" y="192"/>
                            </a:cubicBezTo>
                            <a:cubicBezTo>
                              <a:pt x="5" y="192"/>
                              <a:pt x="5" y="191"/>
                              <a:pt x="5" y="190"/>
                            </a:cubicBezTo>
                            <a:cubicBezTo>
                              <a:pt x="5" y="190"/>
                              <a:pt x="4" y="190"/>
                              <a:pt x="3" y="190"/>
                            </a:cubicBezTo>
                            <a:cubicBezTo>
                              <a:pt x="4" y="189"/>
                              <a:pt x="2" y="189"/>
                              <a:pt x="2" y="188"/>
                            </a:cubicBezTo>
                            <a:cubicBezTo>
                              <a:pt x="2" y="187"/>
                              <a:pt x="3" y="187"/>
                              <a:pt x="2" y="186"/>
                            </a:cubicBezTo>
                            <a:cubicBezTo>
                              <a:pt x="2" y="186"/>
                              <a:pt x="1" y="186"/>
                              <a:pt x="1" y="186"/>
                            </a:cubicBezTo>
                            <a:cubicBezTo>
                              <a:pt x="1" y="185"/>
                              <a:pt x="1" y="184"/>
                              <a:pt x="0" y="183"/>
                            </a:cubicBezTo>
                            <a:cubicBezTo>
                              <a:pt x="0" y="183"/>
                              <a:pt x="2" y="183"/>
                              <a:pt x="2" y="183"/>
                            </a:cubicBezTo>
                            <a:cubicBezTo>
                              <a:pt x="2" y="183"/>
                              <a:pt x="2" y="181"/>
                              <a:pt x="3" y="181"/>
                            </a:cubicBezTo>
                            <a:cubicBezTo>
                              <a:pt x="3" y="172"/>
                              <a:pt x="3" y="172"/>
                              <a:pt x="3" y="172"/>
                            </a:cubicBezTo>
                            <a:cubicBezTo>
                              <a:pt x="3" y="172"/>
                              <a:pt x="2" y="172"/>
                              <a:pt x="2" y="172"/>
                            </a:cubicBezTo>
                            <a:cubicBezTo>
                              <a:pt x="2" y="172"/>
                              <a:pt x="2" y="171"/>
                              <a:pt x="3" y="171"/>
                            </a:cubicBezTo>
                            <a:cubicBezTo>
                              <a:pt x="3" y="170"/>
                              <a:pt x="2" y="169"/>
                              <a:pt x="2" y="168"/>
                            </a:cubicBezTo>
                            <a:cubicBezTo>
                              <a:pt x="4" y="171"/>
                              <a:pt x="2" y="165"/>
                              <a:pt x="4" y="167"/>
                            </a:cubicBezTo>
                            <a:cubicBezTo>
                              <a:pt x="4" y="166"/>
                              <a:pt x="4" y="164"/>
                              <a:pt x="5" y="164"/>
                            </a:cubicBezTo>
                            <a:cubicBezTo>
                              <a:pt x="5" y="164"/>
                              <a:pt x="6" y="164"/>
                              <a:pt x="6" y="164"/>
                            </a:cubicBezTo>
                            <a:cubicBezTo>
                              <a:pt x="6" y="163"/>
                              <a:pt x="5" y="163"/>
                              <a:pt x="5" y="162"/>
                            </a:cubicBezTo>
                            <a:cubicBezTo>
                              <a:pt x="7" y="162"/>
                              <a:pt x="7" y="159"/>
                              <a:pt x="9" y="158"/>
                            </a:cubicBezTo>
                            <a:cubicBezTo>
                              <a:pt x="9" y="157"/>
                              <a:pt x="11" y="157"/>
                              <a:pt x="10" y="155"/>
                            </a:cubicBezTo>
                            <a:cubicBezTo>
                              <a:pt x="11" y="155"/>
                              <a:pt x="12" y="154"/>
                              <a:pt x="12" y="154"/>
                            </a:cubicBezTo>
                            <a:cubicBezTo>
                              <a:pt x="15" y="153"/>
                              <a:pt x="17" y="152"/>
                              <a:pt x="17" y="148"/>
                            </a:cubicBezTo>
                            <a:cubicBezTo>
                              <a:pt x="19" y="149"/>
                              <a:pt x="17" y="145"/>
                              <a:pt x="19" y="146"/>
                            </a:cubicBezTo>
                            <a:cubicBezTo>
                              <a:pt x="19" y="142"/>
                              <a:pt x="19" y="142"/>
                              <a:pt x="19" y="142"/>
                            </a:cubicBezTo>
                            <a:cubicBezTo>
                              <a:pt x="20" y="142"/>
                              <a:pt x="20" y="142"/>
                              <a:pt x="21" y="142"/>
                            </a:cubicBezTo>
                            <a:cubicBezTo>
                              <a:pt x="22" y="141"/>
                              <a:pt x="23" y="140"/>
                              <a:pt x="24" y="139"/>
                            </a:cubicBezTo>
                            <a:cubicBezTo>
                              <a:pt x="24" y="138"/>
                              <a:pt x="24" y="139"/>
                              <a:pt x="24" y="138"/>
                            </a:cubicBezTo>
                            <a:cubicBezTo>
                              <a:pt x="24" y="138"/>
                              <a:pt x="26" y="138"/>
                              <a:pt x="25" y="136"/>
                            </a:cubicBezTo>
                            <a:cubicBezTo>
                              <a:pt x="28" y="137"/>
                              <a:pt x="28" y="135"/>
                              <a:pt x="30" y="135"/>
                            </a:cubicBezTo>
                            <a:cubicBezTo>
                              <a:pt x="29" y="137"/>
                              <a:pt x="33" y="136"/>
                              <a:pt x="32" y="138"/>
                            </a:cubicBezTo>
                            <a:cubicBezTo>
                              <a:pt x="33" y="136"/>
                              <a:pt x="37" y="138"/>
                              <a:pt x="37" y="136"/>
                            </a:cubicBezTo>
                            <a:cubicBezTo>
                              <a:pt x="40" y="136"/>
                              <a:pt x="42" y="135"/>
                              <a:pt x="43" y="133"/>
                            </a:cubicBezTo>
                            <a:cubicBezTo>
                              <a:pt x="44" y="133"/>
                              <a:pt x="45" y="133"/>
                              <a:pt x="45" y="133"/>
                            </a:cubicBezTo>
                            <a:cubicBezTo>
                              <a:pt x="46" y="133"/>
                              <a:pt x="46" y="133"/>
                              <a:pt x="47" y="133"/>
                            </a:cubicBezTo>
                            <a:cubicBezTo>
                              <a:pt x="48" y="133"/>
                              <a:pt x="49" y="133"/>
                              <a:pt x="50" y="133"/>
                            </a:cubicBezTo>
                            <a:cubicBezTo>
                              <a:pt x="50" y="133"/>
                              <a:pt x="50" y="133"/>
                              <a:pt x="50" y="133"/>
                            </a:cubicBezTo>
                            <a:cubicBezTo>
                              <a:pt x="52" y="133"/>
                              <a:pt x="54" y="134"/>
                              <a:pt x="56" y="134"/>
                            </a:cubicBezTo>
                            <a:cubicBezTo>
                              <a:pt x="57" y="134"/>
                              <a:pt x="59" y="132"/>
                              <a:pt x="60" y="133"/>
                            </a:cubicBezTo>
                            <a:cubicBezTo>
                              <a:pt x="61" y="134"/>
                              <a:pt x="61" y="133"/>
                              <a:pt x="62" y="133"/>
                            </a:cubicBezTo>
                            <a:cubicBezTo>
                              <a:pt x="62" y="134"/>
                              <a:pt x="63" y="134"/>
                              <a:pt x="63" y="134"/>
                            </a:cubicBezTo>
                            <a:cubicBezTo>
                              <a:pt x="63" y="134"/>
                              <a:pt x="62" y="135"/>
                              <a:pt x="62" y="135"/>
                            </a:cubicBezTo>
                            <a:cubicBezTo>
                              <a:pt x="62" y="136"/>
                              <a:pt x="62" y="135"/>
                              <a:pt x="62" y="135"/>
                            </a:cubicBezTo>
                            <a:cubicBezTo>
                              <a:pt x="62" y="136"/>
                              <a:pt x="62" y="136"/>
                              <a:pt x="62" y="136"/>
                            </a:cubicBezTo>
                            <a:cubicBezTo>
                              <a:pt x="62" y="136"/>
                              <a:pt x="62" y="136"/>
                              <a:pt x="62" y="137"/>
                            </a:cubicBezTo>
                            <a:cubicBezTo>
                              <a:pt x="62" y="138"/>
                              <a:pt x="61" y="139"/>
                              <a:pt x="63" y="141"/>
                            </a:cubicBezTo>
                            <a:cubicBezTo>
                              <a:pt x="63" y="142"/>
                              <a:pt x="64" y="141"/>
                              <a:pt x="64" y="142"/>
                            </a:cubicBezTo>
                            <a:cubicBezTo>
                              <a:pt x="64" y="142"/>
                              <a:pt x="65" y="142"/>
                              <a:pt x="65" y="142"/>
                            </a:cubicBezTo>
                            <a:cubicBezTo>
                              <a:pt x="66" y="143"/>
                              <a:pt x="65" y="143"/>
                              <a:pt x="65" y="143"/>
                            </a:cubicBezTo>
                            <a:cubicBezTo>
                              <a:pt x="66" y="144"/>
                              <a:pt x="67" y="143"/>
                              <a:pt x="67" y="144"/>
                            </a:cubicBezTo>
                            <a:cubicBezTo>
                              <a:pt x="69" y="143"/>
                              <a:pt x="70" y="146"/>
                              <a:pt x="71" y="144"/>
                            </a:cubicBezTo>
                            <a:cubicBezTo>
                              <a:pt x="71" y="144"/>
                              <a:pt x="71" y="145"/>
                              <a:pt x="71" y="145"/>
                            </a:cubicBezTo>
                            <a:cubicBezTo>
                              <a:pt x="72" y="146"/>
                              <a:pt x="73" y="145"/>
                              <a:pt x="74" y="146"/>
                            </a:cubicBezTo>
                            <a:cubicBezTo>
                              <a:pt x="74" y="146"/>
                              <a:pt x="74" y="146"/>
                              <a:pt x="74" y="147"/>
                            </a:cubicBezTo>
                            <a:cubicBezTo>
                              <a:pt x="75" y="147"/>
                              <a:pt x="75" y="146"/>
                              <a:pt x="76" y="147"/>
                            </a:cubicBezTo>
                            <a:cubicBezTo>
                              <a:pt x="76" y="147"/>
                              <a:pt x="76" y="147"/>
                              <a:pt x="77" y="147"/>
                            </a:cubicBezTo>
                            <a:cubicBezTo>
                              <a:pt x="77" y="147"/>
                              <a:pt x="78" y="148"/>
                              <a:pt x="78" y="148"/>
                            </a:cubicBezTo>
                            <a:cubicBezTo>
                              <a:pt x="78" y="148"/>
                              <a:pt x="79" y="148"/>
                              <a:pt x="79" y="148"/>
                            </a:cubicBezTo>
                            <a:cubicBezTo>
                              <a:pt x="79" y="148"/>
                              <a:pt x="80" y="148"/>
                              <a:pt x="80" y="148"/>
                            </a:cubicBezTo>
                            <a:cubicBezTo>
                              <a:pt x="80" y="148"/>
                              <a:pt x="81" y="148"/>
                              <a:pt x="81" y="148"/>
                            </a:cubicBezTo>
                            <a:cubicBezTo>
                              <a:pt x="81" y="148"/>
                              <a:pt x="82" y="147"/>
                              <a:pt x="82" y="147"/>
                            </a:cubicBezTo>
                            <a:cubicBezTo>
                              <a:pt x="82" y="147"/>
                              <a:pt x="83" y="147"/>
                              <a:pt x="83" y="147"/>
                            </a:cubicBezTo>
                            <a:cubicBezTo>
                              <a:pt x="81" y="146"/>
                              <a:pt x="84" y="146"/>
                              <a:pt x="84" y="144"/>
                            </a:cubicBezTo>
                            <a:cubicBezTo>
                              <a:pt x="86" y="144"/>
                              <a:pt x="86" y="143"/>
                              <a:pt x="87" y="143"/>
                            </a:cubicBezTo>
                            <a:cubicBezTo>
                              <a:pt x="88" y="144"/>
                              <a:pt x="88" y="144"/>
                              <a:pt x="88" y="144"/>
                            </a:cubicBezTo>
                            <a:cubicBezTo>
                              <a:pt x="88" y="144"/>
                              <a:pt x="89" y="144"/>
                              <a:pt x="90" y="144"/>
                            </a:cubicBezTo>
                            <a:cubicBezTo>
                              <a:pt x="90" y="144"/>
                              <a:pt x="91" y="145"/>
                              <a:pt x="91" y="145"/>
                            </a:cubicBezTo>
                            <a:cubicBezTo>
                              <a:pt x="91" y="145"/>
                              <a:pt x="92" y="144"/>
                              <a:pt x="93" y="144"/>
                            </a:cubicBezTo>
                            <a:cubicBezTo>
                              <a:pt x="93" y="145"/>
                              <a:pt x="93" y="146"/>
                              <a:pt x="93" y="146"/>
                            </a:cubicBezTo>
                            <a:cubicBezTo>
                              <a:pt x="93" y="146"/>
                              <a:pt x="94" y="145"/>
                              <a:pt x="95" y="145"/>
                            </a:cubicBezTo>
                            <a:cubicBezTo>
                              <a:pt x="95" y="145"/>
                              <a:pt x="94" y="146"/>
                              <a:pt x="94" y="146"/>
                            </a:cubicBezTo>
                            <a:cubicBezTo>
                              <a:pt x="94" y="147"/>
                              <a:pt x="97" y="147"/>
                              <a:pt x="99" y="147"/>
                            </a:cubicBezTo>
                            <a:cubicBezTo>
                              <a:pt x="99" y="149"/>
                              <a:pt x="103" y="148"/>
                              <a:pt x="104" y="147"/>
                            </a:cubicBezTo>
                            <a:cubicBezTo>
                              <a:pt x="105" y="147"/>
                              <a:pt x="107" y="146"/>
                              <a:pt x="108" y="147"/>
                            </a:cubicBezTo>
                            <a:cubicBezTo>
                              <a:pt x="108" y="147"/>
                              <a:pt x="108" y="147"/>
                              <a:pt x="109" y="147"/>
                            </a:cubicBezTo>
                            <a:cubicBezTo>
                              <a:pt x="110" y="147"/>
                              <a:pt x="110" y="147"/>
                              <a:pt x="111" y="147"/>
                            </a:cubicBezTo>
                            <a:cubicBezTo>
                              <a:pt x="112" y="147"/>
                              <a:pt x="113" y="146"/>
                              <a:pt x="114" y="146"/>
                            </a:cubicBezTo>
                            <a:cubicBezTo>
                              <a:pt x="114" y="145"/>
                              <a:pt x="114" y="143"/>
                              <a:pt x="116" y="143"/>
                            </a:cubicBezTo>
                            <a:cubicBezTo>
                              <a:pt x="116" y="142"/>
                              <a:pt x="115" y="142"/>
                              <a:pt x="115" y="141"/>
                            </a:cubicBezTo>
                            <a:cubicBezTo>
                              <a:pt x="117" y="141"/>
                              <a:pt x="117" y="138"/>
                              <a:pt x="118" y="139"/>
                            </a:cubicBezTo>
                            <a:cubicBezTo>
                              <a:pt x="119" y="137"/>
                              <a:pt x="118" y="137"/>
                              <a:pt x="116" y="136"/>
                            </a:cubicBezTo>
                            <a:cubicBezTo>
                              <a:pt x="117" y="136"/>
                              <a:pt x="117" y="135"/>
                              <a:pt x="117" y="134"/>
                            </a:cubicBezTo>
                            <a:cubicBezTo>
                              <a:pt x="116" y="133"/>
                              <a:pt x="113" y="134"/>
                              <a:pt x="112" y="132"/>
                            </a:cubicBezTo>
                            <a:cubicBezTo>
                              <a:pt x="112" y="133"/>
                              <a:pt x="110" y="133"/>
                              <a:pt x="109" y="134"/>
                            </a:cubicBezTo>
                            <a:cubicBezTo>
                              <a:pt x="109" y="134"/>
                              <a:pt x="109" y="133"/>
                              <a:pt x="109" y="133"/>
                            </a:cubicBezTo>
                            <a:cubicBezTo>
                              <a:pt x="108" y="132"/>
                              <a:pt x="106" y="133"/>
                              <a:pt x="105" y="133"/>
                            </a:cubicBezTo>
                            <a:cubicBezTo>
                              <a:pt x="104" y="133"/>
                              <a:pt x="104" y="134"/>
                              <a:pt x="103" y="134"/>
                            </a:cubicBezTo>
                            <a:cubicBezTo>
                              <a:pt x="102" y="134"/>
                              <a:pt x="102" y="132"/>
                              <a:pt x="100" y="132"/>
                            </a:cubicBezTo>
                            <a:cubicBezTo>
                              <a:pt x="100" y="131"/>
                              <a:pt x="99" y="131"/>
                              <a:pt x="99" y="130"/>
                            </a:cubicBezTo>
                            <a:cubicBezTo>
                              <a:pt x="98" y="130"/>
                              <a:pt x="98" y="130"/>
                              <a:pt x="98" y="130"/>
                            </a:cubicBezTo>
                            <a:cubicBezTo>
                              <a:pt x="98" y="129"/>
                              <a:pt x="97" y="129"/>
                              <a:pt x="96" y="128"/>
                            </a:cubicBezTo>
                            <a:cubicBezTo>
                              <a:pt x="97" y="127"/>
                              <a:pt x="96" y="124"/>
                              <a:pt x="96" y="123"/>
                            </a:cubicBezTo>
                            <a:cubicBezTo>
                              <a:pt x="94" y="124"/>
                              <a:pt x="93" y="122"/>
                              <a:pt x="93" y="124"/>
                            </a:cubicBezTo>
                            <a:cubicBezTo>
                              <a:pt x="91" y="123"/>
                              <a:pt x="91" y="125"/>
                              <a:pt x="89" y="124"/>
                            </a:cubicBezTo>
                            <a:cubicBezTo>
                              <a:pt x="90" y="124"/>
                              <a:pt x="89" y="125"/>
                              <a:pt x="89" y="125"/>
                            </a:cubicBezTo>
                            <a:cubicBezTo>
                              <a:pt x="89" y="125"/>
                              <a:pt x="90" y="125"/>
                              <a:pt x="90" y="126"/>
                            </a:cubicBezTo>
                            <a:cubicBezTo>
                              <a:pt x="90" y="126"/>
                              <a:pt x="90" y="127"/>
                              <a:pt x="91" y="127"/>
                            </a:cubicBezTo>
                            <a:cubicBezTo>
                              <a:pt x="91" y="129"/>
                              <a:pt x="91" y="128"/>
                              <a:pt x="92" y="129"/>
                            </a:cubicBezTo>
                            <a:cubicBezTo>
                              <a:pt x="92" y="130"/>
                              <a:pt x="91" y="130"/>
                              <a:pt x="91" y="130"/>
                            </a:cubicBezTo>
                            <a:cubicBezTo>
                              <a:pt x="90" y="130"/>
                              <a:pt x="90" y="132"/>
                              <a:pt x="89" y="132"/>
                            </a:cubicBezTo>
                            <a:cubicBezTo>
                              <a:pt x="88" y="131"/>
                              <a:pt x="90" y="133"/>
                              <a:pt x="87" y="133"/>
                            </a:cubicBezTo>
                            <a:cubicBezTo>
                              <a:pt x="87" y="132"/>
                              <a:pt x="87" y="132"/>
                              <a:pt x="86" y="132"/>
                            </a:cubicBezTo>
                            <a:cubicBezTo>
                              <a:pt x="86" y="131"/>
                              <a:pt x="87" y="131"/>
                              <a:pt x="87" y="131"/>
                            </a:cubicBezTo>
                            <a:cubicBezTo>
                              <a:pt x="87" y="130"/>
                              <a:pt x="85" y="129"/>
                              <a:pt x="86" y="128"/>
                            </a:cubicBezTo>
                            <a:cubicBezTo>
                              <a:pt x="86" y="128"/>
                              <a:pt x="85" y="128"/>
                              <a:pt x="84" y="128"/>
                            </a:cubicBezTo>
                            <a:cubicBezTo>
                              <a:pt x="84" y="128"/>
                              <a:pt x="85" y="127"/>
                              <a:pt x="85" y="127"/>
                            </a:cubicBezTo>
                            <a:cubicBezTo>
                              <a:pt x="85" y="127"/>
                              <a:pt x="84" y="126"/>
                              <a:pt x="83" y="125"/>
                            </a:cubicBezTo>
                            <a:cubicBezTo>
                              <a:pt x="83" y="123"/>
                              <a:pt x="81" y="122"/>
                              <a:pt x="81" y="120"/>
                            </a:cubicBezTo>
                            <a:cubicBezTo>
                              <a:pt x="82" y="119"/>
                              <a:pt x="80" y="120"/>
                              <a:pt x="80" y="119"/>
                            </a:cubicBezTo>
                            <a:cubicBezTo>
                              <a:pt x="80" y="119"/>
                              <a:pt x="81" y="119"/>
                              <a:pt x="80" y="118"/>
                            </a:cubicBezTo>
                            <a:cubicBezTo>
                              <a:pt x="79" y="118"/>
                              <a:pt x="79" y="119"/>
                              <a:pt x="78" y="118"/>
                            </a:cubicBezTo>
                            <a:cubicBezTo>
                              <a:pt x="78" y="118"/>
                              <a:pt x="79" y="117"/>
                              <a:pt x="79" y="117"/>
                            </a:cubicBezTo>
                            <a:cubicBezTo>
                              <a:pt x="79" y="116"/>
                              <a:pt x="78" y="117"/>
                              <a:pt x="78" y="117"/>
                            </a:cubicBezTo>
                            <a:cubicBezTo>
                              <a:pt x="78" y="117"/>
                              <a:pt x="78" y="117"/>
                              <a:pt x="78" y="116"/>
                            </a:cubicBezTo>
                            <a:cubicBezTo>
                              <a:pt x="76" y="117"/>
                              <a:pt x="76" y="115"/>
                              <a:pt x="73" y="115"/>
                            </a:cubicBezTo>
                            <a:cubicBezTo>
                              <a:pt x="73" y="114"/>
                              <a:pt x="73" y="114"/>
                              <a:pt x="72" y="114"/>
                            </a:cubicBezTo>
                            <a:cubicBezTo>
                              <a:pt x="72" y="114"/>
                              <a:pt x="73" y="113"/>
                              <a:pt x="72" y="113"/>
                            </a:cubicBezTo>
                            <a:cubicBezTo>
                              <a:pt x="72" y="113"/>
                              <a:pt x="71" y="113"/>
                              <a:pt x="71" y="113"/>
                            </a:cubicBezTo>
                            <a:cubicBezTo>
                              <a:pt x="71" y="113"/>
                              <a:pt x="71" y="111"/>
                              <a:pt x="71" y="111"/>
                            </a:cubicBezTo>
                            <a:cubicBezTo>
                              <a:pt x="70" y="112"/>
                              <a:pt x="70" y="111"/>
                              <a:pt x="70" y="111"/>
                            </a:cubicBezTo>
                            <a:cubicBezTo>
                              <a:pt x="69" y="111"/>
                              <a:pt x="69" y="110"/>
                              <a:pt x="69" y="110"/>
                            </a:cubicBezTo>
                            <a:cubicBezTo>
                              <a:pt x="67" y="110"/>
                              <a:pt x="68" y="110"/>
                              <a:pt x="66" y="110"/>
                            </a:cubicBezTo>
                            <a:cubicBezTo>
                              <a:pt x="65" y="110"/>
                              <a:pt x="66" y="111"/>
                              <a:pt x="65" y="111"/>
                            </a:cubicBezTo>
                            <a:cubicBezTo>
                              <a:pt x="64" y="112"/>
                              <a:pt x="66" y="112"/>
                              <a:pt x="66" y="113"/>
                            </a:cubicBezTo>
                            <a:cubicBezTo>
                              <a:pt x="66" y="113"/>
                              <a:pt x="67" y="114"/>
                              <a:pt x="67" y="115"/>
                            </a:cubicBezTo>
                            <a:cubicBezTo>
                              <a:pt x="67" y="115"/>
                              <a:pt x="67" y="115"/>
                              <a:pt x="68" y="115"/>
                            </a:cubicBezTo>
                            <a:cubicBezTo>
                              <a:pt x="67" y="117"/>
                              <a:pt x="69" y="117"/>
                              <a:pt x="70" y="117"/>
                            </a:cubicBezTo>
                            <a:cubicBezTo>
                              <a:pt x="70" y="117"/>
                              <a:pt x="70" y="119"/>
                              <a:pt x="71" y="119"/>
                            </a:cubicBezTo>
                            <a:cubicBezTo>
                              <a:pt x="72" y="118"/>
                              <a:pt x="71" y="119"/>
                              <a:pt x="71" y="119"/>
                            </a:cubicBezTo>
                            <a:cubicBezTo>
                              <a:pt x="72" y="120"/>
                              <a:pt x="73" y="120"/>
                              <a:pt x="73" y="121"/>
                            </a:cubicBezTo>
                            <a:cubicBezTo>
                              <a:pt x="74" y="121"/>
                              <a:pt x="74" y="122"/>
                              <a:pt x="74" y="122"/>
                            </a:cubicBezTo>
                            <a:cubicBezTo>
                              <a:pt x="75" y="122"/>
                              <a:pt x="75" y="121"/>
                              <a:pt x="75" y="121"/>
                            </a:cubicBezTo>
                            <a:cubicBezTo>
                              <a:pt x="76" y="121"/>
                              <a:pt x="76" y="123"/>
                              <a:pt x="76" y="122"/>
                            </a:cubicBezTo>
                            <a:cubicBezTo>
                              <a:pt x="77" y="121"/>
                              <a:pt x="76" y="124"/>
                              <a:pt x="78" y="123"/>
                            </a:cubicBezTo>
                            <a:cubicBezTo>
                              <a:pt x="78" y="124"/>
                              <a:pt x="75" y="123"/>
                              <a:pt x="74" y="124"/>
                            </a:cubicBezTo>
                            <a:cubicBezTo>
                              <a:pt x="75" y="124"/>
                              <a:pt x="75" y="124"/>
                              <a:pt x="76" y="125"/>
                            </a:cubicBezTo>
                            <a:cubicBezTo>
                              <a:pt x="76" y="126"/>
                              <a:pt x="75" y="127"/>
                              <a:pt x="76" y="127"/>
                            </a:cubicBezTo>
                            <a:cubicBezTo>
                              <a:pt x="75" y="128"/>
                              <a:pt x="74" y="128"/>
                              <a:pt x="73" y="128"/>
                            </a:cubicBezTo>
                            <a:cubicBezTo>
                              <a:pt x="74" y="128"/>
                              <a:pt x="73" y="126"/>
                              <a:pt x="74" y="126"/>
                            </a:cubicBezTo>
                            <a:cubicBezTo>
                              <a:pt x="74" y="126"/>
                              <a:pt x="74" y="125"/>
                              <a:pt x="73" y="125"/>
                            </a:cubicBezTo>
                            <a:cubicBezTo>
                              <a:pt x="72" y="125"/>
                              <a:pt x="73" y="124"/>
                              <a:pt x="72" y="123"/>
                            </a:cubicBezTo>
                            <a:cubicBezTo>
                              <a:pt x="71" y="123"/>
                              <a:pt x="70" y="123"/>
                              <a:pt x="70" y="122"/>
                            </a:cubicBezTo>
                            <a:cubicBezTo>
                              <a:pt x="68" y="122"/>
                              <a:pt x="68" y="121"/>
                              <a:pt x="66" y="120"/>
                            </a:cubicBezTo>
                            <a:cubicBezTo>
                              <a:pt x="66" y="119"/>
                              <a:pt x="65" y="119"/>
                              <a:pt x="64" y="117"/>
                            </a:cubicBezTo>
                            <a:cubicBezTo>
                              <a:pt x="64" y="117"/>
                              <a:pt x="63" y="117"/>
                              <a:pt x="63" y="117"/>
                            </a:cubicBezTo>
                            <a:cubicBezTo>
                              <a:pt x="63" y="116"/>
                              <a:pt x="63" y="117"/>
                              <a:pt x="62" y="116"/>
                            </a:cubicBezTo>
                            <a:cubicBezTo>
                              <a:pt x="62" y="116"/>
                              <a:pt x="62" y="115"/>
                              <a:pt x="62" y="115"/>
                            </a:cubicBezTo>
                            <a:cubicBezTo>
                              <a:pt x="62" y="115"/>
                              <a:pt x="61" y="115"/>
                              <a:pt x="60" y="115"/>
                            </a:cubicBezTo>
                            <a:cubicBezTo>
                              <a:pt x="60" y="115"/>
                              <a:pt x="61" y="114"/>
                              <a:pt x="61" y="115"/>
                            </a:cubicBezTo>
                            <a:cubicBezTo>
                              <a:pt x="60" y="113"/>
                              <a:pt x="57" y="113"/>
                              <a:pt x="56" y="114"/>
                            </a:cubicBezTo>
                            <a:cubicBezTo>
                              <a:pt x="56" y="114"/>
                              <a:pt x="57" y="115"/>
                              <a:pt x="57" y="115"/>
                            </a:cubicBezTo>
                            <a:cubicBezTo>
                              <a:pt x="56" y="115"/>
                              <a:pt x="56" y="115"/>
                              <a:pt x="55" y="115"/>
                            </a:cubicBezTo>
                            <a:cubicBezTo>
                              <a:pt x="54" y="116"/>
                              <a:pt x="54" y="117"/>
                              <a:pt x="53" y="117"/>
                            </a:cubicBezTo>
                            <a:cubicBezTo>
                              <a:pt x="51" y="117"/>
                              <a:pt x="51" y="115"/>
                              <a:pt x="48" y="116"/>
                            </a:cubicBezTo>
                            <a:cubicBezTo>
                              <a:pt x="47" y="116"/>
                              <a:pt x="47" y="117"/>
                              <a:pt x="46" y="117"/>
                            </a:cubicBezTo>
                            <a:cubicBezTo>
                              <a:pt x="46" y="120"/>
                              <a:pt x="46" y="120"/>
                              <a:pt x="46" y="120"/>
                            </a:cubicBezTo>
                            <a:cubicBezTo>
                              <a:pt x="44" y="121"/>
                              <a:pt x="41" y="120"/>
                              <a:pt x="41" y="124"/>
                            </a:cubicBezTo>
                            <a:cubicBezTo>
                              <a:pt x="38" y="123"/>
                              <a:pt x="41" y="126"/>
                              <a:pt x="38" y="126"/>
                            </a:cubicBezTo>
                            <a:cubicBezTo>
                              <a:pt x="38" y="127"/>
                              <a:pt x="40" y="128"/>
                              <a:pt x="38" y="128"/>
                            </a:cubicBezTo>
                            <a:cubicBezTo>
                              <a:pt x="38" y="130"/>
                              <a:pt x="37" y="128"/>
                              <a:pt x="36" y="130"/>
                            </a:cubicBezTo>
                            <a:cubicBezTo>
                              <a:pt x="36" y="130"/>
                              <a:pt x="36" y="130"/>
                              <a:pt x="37" y="131"/>
                            </a:cubicBezTo>
                            <a:cubicBezTo>
                              <a:pt x="37" y="132"/>
                              <a:pt x="35" y="131"/>
                              <a:pt x="34" y="131"/>
                            </a:cubicBezTo>
                            <a:cubicBezTo>
                              <a:pt x="33" y="131"/>
                              <a:pt x="33" y="132"/>
                              <a:pt x="33" y="133"/>
                            </a:cubicBezTo>
                            <a:cubicBezTo>
                              <a:pt x="31" y="134"/>
                              <a:pt x="29" y="132"/>
                              <a:pt x="27" y="134"/>
                            </a:cubicBezTo>
                            <a:cubicBezTo>
                              <a:pt x="26" y="134"/>
                              <a:pt x="26" y="133"/>
                              <a:pt x="25" y="132"/>
                            </a:cubicBezTo>
                            <a:cubicBezTo>
                              <a:pt x="23" y="132"/>
                              <a:pt x="20" y="133"/>
                              <a:pt x="20" y="132"/>
                            </a:cubicBezTo>
                            <a:cubicBezTo>
                              <a:pt x="20" y="130"/>
                              <a:pt x="21" y="128"/>
                              <a:pt x="19" y="127"/>
                            </a:cubicBezTo>
                            <a:cubicBezTo>
                              <a:pt x="19" y="126"/>
                              <a:pt x="20" y="126"/>
                              <a:pt x="20" y="125"/>
                            </a:cubicBezTo>
                            <a:cubicBezTo>
                              <a:pt x="21" y="123"/>
                              <a:pt x="20" y="122"/>
                              <a:pt x="21" y="120"/>
                            </a:cubicBezTo>
                            <a:cubicBezTo>
                              <a:pt x="20" y="119"/>
                              <a:pt x="20" y="118"/>
                              <a:pt x="19" y="117"/>
                            </a:cubicBezTo>
                            <a:cubicBezTo>
                              <a:pt x="19" y="117"/>
                              <a:pt x="20" y="117"/>
                              <a:pt x="20" y="116"/>
                            </a:cubicBezTo>
                            <a:cubicBezTo>
                              <a:pt x="21" y="116"/>
                              <a:pt x="25" y="115"/>
                              <a:pt x="24" y="117"/>
                            </a:cubicBezTo>
                            <a:cubicBezTo>
                              <a:pt x="26" y="116"/>
                              <a:pt x="31" y="118"/>
                              <a:pt x="32" y="117"/>
                            </a:cubicBezTo>
                            <a:cubicBezTo>
                              <a:pt x="32" y="116"/>
                              <a:pt x="32" y="117"/>
                              <a:pt x="33" y="117"/>
                            </a:cubicBezTo>
                            <a:cubicBezTo>
                              <a:pt x="33" y="117"/>
                              <a:pt x="33" y="116"/>
                              <a:pt x="33" y="116"/>
                            </a:cubicBezTo>
                            <a:cubicBezTo>
                              <a:pt x="33" y="116"/>
                              <a:pt x="33" y="117"/>
                              <a:pt x="33" y="117"/>
                            </a:cubicBezTo>
                            <a:cubicBezTo>
                              <a:pt x="35" y="116"/>
                              <a:pt x="36" y="116"/>
                              <a:pt x="36" y="114"/>
                            </a:cubicBezTo>
                            <a:cubicBezTo>
                              <a:pt x="36" y="114"/>
                              <a:pt x="37" y="111"/>
                              <a:pt x="36" y="109"/>
                            </a:cubicBezTo>
                            <a:cubicBezTo>
                              <a:pt x="35" y="109"/>
                              <a:pt x="37" y="108"/>
                              <a:pt x="36" y="107"/>
                            </a:cubicBezTo>
                            <a:cubicBezTo>
                              <a:pt x="35" y="107"/>
                              <a:pt x="35" y="107"/>
                              <a:pt x="34" y="107"/>
                            </a:cubicBezTo>
                            <a:cubicBezTo>
                              <a:pt x="34" y="106"/>
                              <a:pt x="35" y="106"/>
                              <a:pt x="34" y="105"/>
                            </a:cubicBezTo>
                            <a:cubicBezTo>
                              <a:pt x="34" y="105"/>
                              <a:pt x="33" y="106"/>
                              <a:pt x="33" y="106"/>
                            </a:cubicBezTo>
                            <a:cubicBezTo>
                              <a:pt x="33" y="105"/>
                              <a:pt x="33" y="105"/>
                              <a:pt x="33" y="104"/>
                            </a:cubicBezTo>
                            <a:cubicBezTo>
                              <a:pt x="33" y="104"/>
                              <a:pt x="31" y="104"/>
                              <a:pt x="30" y="104"/>
                            </a:cubicBezTo>
                            <a:cubicBezTo>
                              <a:pt x="30" y="104"/>
                              <a:pt x="30" y="103"/>
                              <a:pt x="30" y="103"/>
                            </a:cubicBezTo>
                            <a:cubicBezTo>
                              <a:pt x="29" y="103"/>
                              <a:pt x="29" y="103"/>
                              <a:pt x="29" y="103"/>
                            </a:cubicBezTo>
                            <a:cubicBezTo>
                              <a:pt x="28" y="101"/>
                              <a:pt x="30" y="102"/>
                              <a:pt x="30" y="102"/>
                            </a:cubicBezTo>
                            <a:cubicBezTo>
                              <a:pt x="31" y="102"/>
                              <a:pt x="32" y="101"/>
                              <a:pt x="36" y="101"/>
                            </a:cubicBezTo>
                            <a:cubicBezTo>
                              <a:pt x="36" y="100"/>
                              <a:pt x="35" y="100"/>
                              <a:pt x="34" y="100"/>
                            </a:cubicBezTo>
                            <a:cubicBezTo>
                              <a:pt x="35" y="99"/>
                              <a:pt x="37" y="100"/>
                              <a:pt x="38" y="100"/>
                            </a:cubicBezTo>
                            <a:cubicBezTo>
                              <a:pt x="38" y="100"/>
                              <a:pt x="39" y="99"/>
                              <a:pt x="39" y="100"/>
                            </a:cubicBezTo>
                            <a:cubicBezTo>
                              <a:pt x="40" y="99"/>
                              <a:pt x="41" y="98"/>
                              <a:pt x="43" y="98"/>
                            </a:cubicBezTo>
                            <a:cubicBezTo>
                              <a:pt x="42" y="96"/>
                              <a:pt x="44" y="97"/>
                              <a:pt x="44" y="95"/>
                            </a:cubicBezTo>
                            <a:cubicBezTo>
                              <a:pt x="47" y="95"/>
                              <a:pt x="47" y="95"/>
                              <a:pt x="47" y="95"/>
                            </a:cubicBezTo>
                            <a:cubicBezTo>
                              <a:pt x="47" y="94"/>
                              <a:pt x="46" y="94"/>
                              <a:pt x="46" y="94"/>
                            </a:cubicBezTo>
                            <a:cubicBezTo>
                              <a:pt x="46" y="94"/>
                              <a:pt x="47" y="94"/>
                              <a:pt x="47" y="92"/>
                            </a:cubicBezTo>
                            <a:cubicBezTo>
                              <a:pt x="48" y="92"/>
                              <a:pt x="48" y="93"/>
                              <a:pt x="49" y="92"/>
                            </a:cubicBezTo>
                            <a:cubicBezTo>
                              <a:pt x="48" y="89"/>
                              <a:pt x="50" y="91"/>
                              <a:pt x="50" y="88"/>
                            </a:cubicBezTo>
                            <a:cubicBezTo>
                              <a:pt x="51" y="88"/>
                              <a:pt x="51" y="88"/>
                              <a:pt x="52" y="88"/>
                            </a:cubicBezTo>
                            <a:cubicBezTo>
                              <a:pt x="53" y="88"/>
                              <a:pt x="53" y="87"/>
                              <a:pt x="53" y="87"/>
                            </a:cubicBezTo>
                            <a:cubicBezTo>
                              <a:pt x="54" y="87"/>
                              <a:pt x="54" y="87"/>
                              <a:pt x="54" y="87"/>
                            </a:cubicBezTo>
                            <a:cubicBezTo>
                              <a:pt x="54" y="88"/>
                              <a:pt x="54" y="87"/>
                              <a:pt x="54" y="87"/>
                            </a:cubicBezTo>
                            <a:cubicBezTo>
                              <a:pt x="55" y="87"/>
                              <a:pt x="56" y="87"/>
                              <a:pt x="56" y="87"/>
                            </a:cubicBezTo>
                            <a:cubicBezTo>
                              <a:pt x="57" y="87"/>
                              <a:pt x="57" y="85"/>
                              <a:pt x="59" y="86"/>
                            </a:cubicBezTo>
                            <a:cubicBezTo>
                              <a:pt x="58" y="85"/>
                              <a:pt x="57" y="85"/>
                              <a:pt x="57" y="83"/>
                            </a:cubicBezTo>
                            <a:cubicBezTo>
                              <a:pt x="58" y="83"/>
                              <a:pt x="58" y="82"/>
                              <a:pt x="57" y="80"/>
                            </a:cubicBezTo>
                            <a:cubicBezTo>
                              <a:pt x="57" y="79"/>
                              <a:pt x="58" y="78"/>
                              <a:pt x="58" y="77"/>
                            </a:cubicBezTo>
                            <a:cubicBezTo>
                              <a:pt x="60" y="77"/>
                              <a:pt x="60" y="77"/>
                              <a:pt x="60" y="77"/>
                            </a:cubicBezTo>
                            <a:cubicBezTo>
                              <a:pt x="62" y="77"/>
                              <a:pt x="59" y="75"/>
                              <a:pt x="61" y="76"/>
                            </a:cubicBezTo>
                            <a:cubicBezTo>
                              <a:pt x="61" y="76"/>
                              <a:pt x="62" y="76"/>
                              <a:pt x="62" y="76"/>
                            </a:cubicBezTo>
                            <a:cubicBezTo>
                              <a:pt x="61" y="77"/>
                              <a:pt x="61" y="76"/>
                              <a:pt x="62" y="78"/>
                            </a:cubicBezTo>
                            <a:cubicBezTo>
                              <a:pt x="62" y="79"/>
                              <a:pt x="62" y="80"/>
                              <a:pt x="63" y="79"/>
                            </a:cubicBezTo>
                            <a:cubicBezTo>
                              <a:pt x="63" y="80"/>
                              <a:pt x="63" y="81"/>
                              <a:pt x="62" y="81"/>
                            </a:cubicBezTo>
                            <a:cubicBezTo>
                              <a:pt x="62" y="82"/>
                              <a:pt x="64" y="80"/>
                              <a:pt x="65" y="82"/>
                            </a:cubicBezTo>
                            <a:cubicBezTo>
                              <a:pt x="65" y="83"/>
                              <a:pt x="62" y="82"/>
                              <a:pt x="62" y="84"/>
                            </a:cubicBezTo>
                            <a:cubicBezTo>
                              <a:pt x="61" y="85"/>
                              <a:pt x="63" y="85"/>
                              <a:pt x="63" y="85"/>
                            </a:cubicBezTo>
                            <a:cubicBezTo>
                              <a:pt x="64" y="86"/>
                              <a:pt x="64" y="87"/>
                              <a:pt x="65" y="86"/>
                            </a:cubicBezTo>
                            <a:cubicBezTo>
                              <a:pt x="64" y="85"/>
                              <a:pt x="63" y="85"/>
                              <a:pt x="65" y="85"/>
                            </a:cubicBezTo>
                            <a:cubicBezTo>
                              <a:pt x="66" y="85"/>
                              <a:pt x="67" y="85"/>
                              <a:pt x="68" y="85"/>
                            </a:cubicBezTo>
                            <a:cubicBezTo>
                              <a:pt x="68" y="85"/>
                              <a:pt x="69" y="86"/>
                              <a:pt x="70" y="86"/>
                            </a:cubicBezTo>
                            <a:cubicBezTo>
                              <a:pt x="71" y="86"/>
                              <a:pt x="71" y="85"/>
                              <a:pt x="73" y="85"/>
                            </a:cubicBezTo>
                            <a:cubicBezTo>
                              <a:pt x="73" y="85"/>
                              <a:pt x="75" y="86"/>
                              <a:pt x="76" y="85"/>
                            </a:cubicBezTo>
                            <a:cubicBezTo>
                              <a:pt x="76" y="85"/>
                              <a:pt x="76" y="85"/>
                              <a:pt x="76" y="85"/>
                            </a:cubicBezTo>
                            <a:cubicBezTo>
                              <a:pt x="77" y="84"/>
                              <a:pt x="79" y="85"/>
                              <a:pt x="79" y="84"/>
                            </a:cubicBezTo>
                            <a:cubicBezTo>
                              <a:pt x="81" y="86"/>
                              <a:pt x="83" y="82"/>
                              <a:pt x="84" y="83"/>
                            </a:cubicBezTo>
                            <a:cubicBezTo>
                              <a:pt x="84" y="81"/>
                              <a:pt x="84" y="81"/>
                              <a:pt x="84" y="81"/>
                            </a:cubicBezTo>
                            <a:cubicBezTo>
                              <a:pt x="85" y="81"/>
                              <a:pt x="85" y="81"/>
                              <a:pt x="85" y="80"/>
                            </a:cubicBezTo>
                            <a:cubicBezTo>
                              <a:pt x="85" y="80"/>
                              <a:pt x="86" y="78"/>
                              <a:pt x="86" y="78"/>
                            </a:cubicBezTo>
                            <a:cubicBezTo>
                              <a:pt x="86" y="78"/>
                              <a:pt x="86" y="78"/>
                              <a:pt x="86" y="77"/>
                            </a:cubicBezTo>
                            <a:cubicBezTo>
                              <a:pt x="87" y="77"/>
                              <a:pt x="88" y="77"/>
                              <a:pt x="88" y="76"/>
                            </a:cubicBezTo>
                            <a:cubicBezTo>
                              <a:pt x="88" y="76"/>
                              <a:pt x="88" y="76"/>
                              <a:pt x="88" y="77"/>
                            </a:cubicBezTo>
                            <a:cubicBezTo>
                              <a:pt x="89" y="76"/>
                              <a:pt x="90" y="76"/>
                              <a:pt x="91" y="76"/>
                            </a:cubicBezTo>
                            <a:cubicBezTo>
                              <a:pt x="91" y="76"/>
                              <a:pt x="91" y="75"/>
                              <a:pt x="92" y="75"/>
                            </a:cubicBezTo>
                            <a:cubicBezTo>
                              <a:pt x="92" y="74"/>
                              <a:pt x="91" y="73"/>
                              <a:pt x="91" y="73"/>
                            </a:cubicBezTo>
                            <a:cubicBezTo>
                              <a:pt x="91" y="73"/>
                              <a:pt x="91" y="72"/>
                              <a:pt x="91" y="71"/>
                            </a:cubicBezTo>
                            <a:cubicBezTo>
                              <a:pt x="92" y="71"/>
                              <a:pt x="93" y="71"/>
                              <a:pt x="93" y="70"/>
                            </a:cubicBezTo>
                            <a:cubicBezTo>
                              <a:pt x="94" y="71"/>
                              <a:pt x="94" y="69"/>
                              <a:pt x="96" y="70"/>
                            </a:cubicBezTo>
                            <a:cubicBezTo>
                              <a:pt x="97" y="70"/>
                              <a:pt x="97" y="70"/>
                              <a:pt x="97" y="70"/>
                            </a:cubicBezTo>
                            <a:cubicBezTo>
                              <a:pt x="97" y="70"/>
                              <a:pt x="98" y="70"/>
                              <a:pt x="98" y="70"/>
                            </a:cubicBezTo>
                            <a:cubicBezTo>
                              <a:pt x="98" y="70"/>
                              <a:pt x="99" y="70"/>
                              <a:pt x="99" y="70"/>
                            </a:cubicBezTo>
                            <a:cubicBezTo>
                              <a:pt x="100" y="70"/>
                              <a:pt x="99" y="70"/>
                              <a:pt x="100" y="69"/>
                            </a:cubicBezTo>
                            <a:cubicBezTo>
                              <a:pt x="100" y="69"/>
                              <a:pt x="100" y="69"/>
                              <a:pt x="101" y="69"/>
                            </a:cubicBezTo>
                            <a:cubicBezTo>
                              <a:pt x="101" y="69"/>
                              <a:pt x="101" y="68"/>
                              <a:pt x="103" y="68"/>
                            </a:cubicBezTo>
                            <a:cubicBezTo>
                              <a:pt x="102" y="68"/>
                              <a:pt x="103" y="66"/>
                              <a:pt x="101" y="66"/>
                            </a:cubicBezTo>
                            <a:cubicBezTo>
                              <a:pt x="100" y="65"/>
                              <a:pt x="100" y="67"/>
                              <a:pt x="100" y="67"/>
                            </a:cubicBezTo>
                            <a:cubicBezTo>
                              <a:pt x="100" y="67"/>
                              <a:pt x="100" y="66"/>
                              <a:pt x="99" y="66"/>
                            </a:cubicBezTo>
                            <a:cubicBezTo>
                              <a:pt x="99" y="66"/>
                              <a:pt x="98" y="67"/>
                              <a:pt x="99" y="67"/>
                            </a:cubicBezTo>
                            <a:cubicBezTo>
                              <a:pt x="98" y="67"/>
                              <a:pt x="98" y="66"/>
                              <a:pt x="97" y="66"/>
                            </a:cubicBezTo>
                            <a:cubicBezTo>
                              <a:pt x="97" y="66"/>
                              <a:pt x="96" y="67"/>
                              <a:pt x="95" y="67"/>
                            </a:cubicBezTo>
                            <a:cubicBezTo>
                              <a:pt x="94" y="67"/>
                              <a:pt x="94" y="67"/>
                              <a:pt x="94" y="68"/>
                            </a:cubicBezTo>
                            <a:cubicBezTo>
                              <a:pt x="92" y="67"/>
                              <a:pt x="90" y="68"/>
                              <a:pt x="88" y="67"/>
                            </a:cubicBezTo>
                            <a:cubicBezTo>
                              <a:pt x="88" y="67"/>
                              <a:pt x="88" y="66"/>
                              <a:pt x="88" y="66"/>
                            </a:cubicBezTo>
                            <a:cubicBezTo>
                              <a:pt x="87" y="66"/>
                              <a:pt x="86" y="66"/>
                              <a:pt x="86" y="66"/>
                            </a:cubicBezTo>
                            <a:cubicBezTo>
                              <a:pt x="87" y="62"/>
                              <a:pt x="86" y="61"/>
                              <a:pt x="86" y="58"/>
                            </a:cubicBezTo>
                            <a:cubicBezTo>
                              <a:pt x="87" y="57"/>
                              <a:pt x="89" y="55"/>
                              <a:pt x="90" y="56"/>
                            </a:cubicBezTo>
                            <a:cubicBezTo>
                              <a:pt x="91" y="56"/>
                              <a:pt x="90" y="56"/>
                              <a:pt x="91" y="54"/>
                            </a:cubicBezTo>
                            <a:cubicBezTo>
                              <a:pt x="92" y="54"/>
                              <a:pt x="92" y="51"/>
                              <a:pt x="93" y="51"/>
                            </a:cubicBezTo>
                            <a:cubicBezTo>
                              <a:pt x="93" y="51"/>
                              <a:pt x="94" y="51"/>
                              <a:pt x="94" y="51"/>
                            </a:cubicBezTo>
                            <a:cubicBezTo>
                              <a:pt x="94" y="50"/>
                              <a:pt x="92" y="49"/>
                              <a:pt x="93" y="48"/>
                            </a:cubicBezTo>
                            <a:cubicBezTo>
                              <a:pt x="92" y="49"/>
                              <a:pt x="91" y="48"/>
                              <a:pt x="89" y="48"/>
                            </a:cubicBezTo>
                            <a:cubicBezTo>
                              <a:pt x="88" y="48"/>
                              <a:pt x="87" y="49"/>
                              <a:pt x="86" y="49"/>
                            </a:cubicBezTo>
                            <a:cubicBezTo>
                              <a:pt x="85" y="48"/>
                              <a:pt x="85" y="52"/>
                              <a:pt x="85" y="51"/>
                            </a:cubicBezTo>
                            <a:cubicBezTo>
                              <a:pt x="85" y="52"/>
                              <a:pt x="84" y="51"/>
                              <a:pt x="84" y="51"/>
                            </a:cubicBezTo>
                            <a:cubicBezTo>
                              <a:pt x="84" y="52"/>
                              <a:pt x="84" y="53"/>
                              <a:pt x="84" y="53"/>
                            </a:cubicBezTo>
                            <a:cubicBezTo>
                              <a:pt x="84" y="53"/>
                              <a:pt x="83" y="55"/>
                              <a:pt x="82" y="55"/>
                            </a:cubicBezTo>
                            <a:cubicBezTo>
                              <a:pt x="81" y="57"/>
                              <a:pt x="81" y="58"/>
                              <a:pt x="78" y="58"/>
                            </a:cubicBezTo>
                            <a:cubicBezTo>
                              <a:pt x="78" y="59"/>
                              <a:pt x="79" y="60"/>
                              <a:pt x="78" y="60"/>
                            </a:cubicBezTo>
                            <a:cubicBezTo>
                              <a:pt x="78" y="60"/>
                              <a:pt x="78" y="60"/>
                              <a:pt x="78" y="61"/>
                            </a:cubicBezTo>
                            <a:cubicBezTo>
                              <a:pt x="78" y="61"/>
                              <a:pt x="77" y="61"/>
                              <a:pt x="77" y="61"/>
                            </a:cubicBezTo>
                            <a:cubicBezTo>
                              <a:pt x="76" y="61"/>
                              <a:pt x="77" y="62"/>
                              <a:pt x="77" y="62"/>
                            </a:cubicBezTo>
                            <a:cubicBezTo>
                              <a:pt x="77" y="62"/>
                              <a:pt x="76" y="62"/>
                              <a:pt x="76" y="62"/>
                            </a:cubicBezTo>
                            <a:cubicBezTo>
                              <a:pt x="76" y="63"/>
                              <a:pt x="77" y="64"/>
                              <a:pt x="76" y="64"/>
                            </a:cubicBezTo>
                            <a:cubicBezTo>
                              <a:pt x="76" y="64"/>
                              <a:pt x="77" y="65"/>
                              <a:pt x="76" y="65"/>
                            </a:cubicBezTo>
                            <a:cubicBezTo>
                              <a:pt x="77" y="66"/>
                              <a:pt x="77" y="67"/>
                              <a:pt x="79" y="67"/>
                            </a:cubicBezTo>
                            <a:cubicBezTo>
                              <a:pt x="79" y="68"/>
                              <a:pt x="79" y="68"/>
                              <a:pt x="80" y="68"/>
                            </a:cubicBezTo>
                            <a:cubicBezTo>
                              <a:pt x="79" y="69"/>
                              <a:pt x="79" y="69"/>
                              <a:pt x="79" y="69"/>
                            </a:cubicBezTo>
                            <a:cubicBezTo>
                              <a:pt x="78" y="70"/>
                              <a:pt x="79" y="70"/>
                              <a:pt x="78" y="71"/>
                            </a:cubicBezTo>
                            <a:cubicBezTo>
                              <a:pt x="78" y="71"/>
                              <a:pt x="77" y="71"/>
                              <a:pt x="76" y="71"/>
                            </a:cubicBezTo>
                            <a:cubicBezTo>
                              <a:pt x="76" y="74"/>
                              <a:pt x="74" y="74"/>
                              <a:pt x="74" y="77"/>
                            </a:cubicBezTo>
                            <a:cubicBezTo>
                              <a:pt x="73" y="77"/>
                              <a:pt x="73" y="80"/>
                              <a:pt x="71" y="80"/>
                            </a:cubicBezTo>
                            <a:cubicBezTo>
                              <a:pt x="71" y="80"/>
                              <a:pt x="71" y="80"/>
                              <a:pt x="71" y="80"/>
                            </a:cubicBezTo>
                            <a:cubicBezTo>
                              <a:pt x="70" y="80"/>
                              <a:pt x="71" y="81"/>
                              <a:pt x="70" y="81"/>
                            </a:cubicBezTo>
                            <a:cubicBezTo>
                              <a:pt x="69" y="81"/>
                              <a:pt x="68" y="80"/>
                              <a:pt x="68" y="82"/>
                            </a:cubicBezTo>
                            <a:cubicBezTo>
                              <a:pt x="66" y="81"/>
                              <a:pt x="67" y="79"/>
                              <a:pt x="67" y="78"/>
                            </a:cubicBezTo>
                            <a:cubicBezTo>
                              <a:pt x="67" y="78"/>
                              <a:pt x="67" y="77"/>
                              <a:pt x="66" y="77"/>
                            </a:cubicBezTo>
                            <a:cubicBezTo>
                              <a:pt x="65" y="77"/>
                              <a:pt x="67" y="75"/>
                              <a:pt x="64" y="75"/>
                            </a:cubicBezTo>
                            <a:cubicBezTo>
                              <a:pt x="65" y="74"/>
                              <a:pt x="63" y="73"/>
                              <a:pt x="63" y="73"/>
                            </a:cubicBezTo>
                            <a:cubicBezTo>
                              <a:pt x="63" y="73"/>
                              <a:pt x="64" y="72"/>
                              <a:pt x="64" y="72"/>
                            </a:cubicBezTo>
                            <a:cubicBezTo>
                              <a:pt x="64" y="70"/>
                              <a:pt x="62" y="70"/>
                              <a:pt x="61" y="69"/>
                            </a:cubicBezTo>
                            <a:cubicBezTo>
                              <a:pt x="60" y="69"/>
                              <a:pt x="60" y="72"/>
                              <a:pt x="57" y="71"/>
                            </a:cubicBezTo>
                            <a:cubicBezTo>
                              <a:pt x="57" y="72"/>
                              <a:pt x="58" y="72"/>
                              <a:pt x="59" y="72"/>
                            </a:cubicBezTo>
                            <a:cubicBezTo>
                              <a:pt x="58" y="72"/>
                              <a:pt x="58" y="72"/>
                              <a:pt x="57" y="72"/>
                            </a:cubicBezTo>
                            <a:cubicBezTo>
                              <a:pt x="56" y="73"/>
                              <a:pt x="57" y="74"/>
                              <a:pt x="56" y="74"/>
                            </a:cubicBezTo>
                            <a:cubicBezTo>
                              <a:pt x="53" y="75"/>
                              <a:pt x="54" y="72"/>
                              <a:pt x="52" y="72"/>
                            </a:cubicBezTo>
                            <a:cubicBezTo>
                              <a:pt x="52" y="72"/>
                              <a:pt x="52" y="72"/>
                              <a:pt x="53" y="72"/>
                            </a:cubicBezTo>
                            <a:cubicBezTo>
                              <a:pt x="53" y="70"/>
                              <a:pt x="51" y="69"/>
                              <a:pt x="53" y="69"/>
                            </a:cubicBezTo>
                            <a:cubicBezTo>
                              <a:pt x="52" y="68"/>
                              <a:pt x="52" y="68"/>
                              <a:pt x="51" y="68"/>
                            </a:cubicBezTo>
                            <a:cubicBezTo>
                              <a:pt x="51" y="67"/>
                              <a:pt x="52" y="67"/>
                              <a:pt x="52" y="67"/>
                            </a:cubicBezTo>
                            <a:cubicBezTo>
                              <a:pt x="52" y="66"/>
                              <a:pt x="51" y="66"/>
                              <a:pt x="50" y="66"/>
                            </a:cubicBezTo>
                            <a:cubicBezTo>
                              <a:pt x="50" y="65"/>
                              <a:pt x="51" y="62"/>
                              <a:pt x="50" y="64"/>
                            </a:cubicBezTo>
                            <a:cubicBezTo>
                              <a:pt x="50" y="64"/>
                              <a:pt x="50" y="63"/>
                              <a:pt x="51" y="63"/>
                            </a:cubicBezTo>
                            <a:cubicBezTo>
                              <a:pt x="50" y="61"/>
                              <a:pt x="53" y="61"/>
                              <a:pt x="52" y="60"/>
                            </a:cubicBezTo>
                            <a:cubicBezTo>
                              <a:pt x="52" y="59"/>
                              <a:pt x="53" y="60"/>
                              <a:pt x="53" y="59"/>
                            </a:cubicBezTo>
                            <a:cubicBezTo>
                              <a:pt x="53" y="58"/>
                              <a:pt x="54" y="59"/>
                              <a:pt x="54" y="59"/>
                            </a:cubicBezTo>
                            <a:cubicBezTo>
                              <a:pt x="54" y="59"/>
                              <a:pt x="54" y="58"/>
                              <a:pt x="55" y="58"/>
                            </a:cubicBezTo>
                            <a:cubicBezTo>
                              <a:pt x="55" y="58"/>
                              <a:pt x="55" y="57"/>
                              <a:pt x="55" y="56"/>
                            </a:cubicBezTo>
                            <a:cubicBezTo>
                              <a:pt x="56" y="57"/>
                              <a:pt x="57" y="56"/>
                              <a:pt x="57" y="55"/>
                            </a:cubicBezTo>
                            <a:cubicBezTo>
                              <a:pt x="59" y="55"/>
                              <a:pt x="58" y="57"/>
                              <a:pt x="60" y="56"/>
                            </a:cubicBezTo>
                            <a:cubicBezTo>
                              <a:pt x="60" y="56"/>
                              <a:pt x="59" y="56"/>
                              <a:pt x="59" y="56"/>
                            </a:cubicBezTo>
                            <a:cubicBezTo>
                              <a:pt x="60" y="55"/>
                              <a:pt x="61" y="55"/>
                              <a:pt x="63" y="54"/>
                            </a:cubicBezTo>
                            <a:cubicBezTo>
                              <a:pt x="63" y="54"/>
                              <a:pt x="63" y="53"/>
                              <a:pt x="63" y="53"/>
                            </a:cubicBezTo>
                            <a:cubicBezTo>
                              <a:pt x="63" y="53"/>
                              <a:pt x="64" y="53"/>
                              <a:pt x="64" y="53"/>
                            </a:cubicBezTo>
                            <a:cubicBezTo>
                              <a:pt x="64" y="52"/>
                              <a:pt x="64" y="52"/>
                              <a:pt x="64" y="51"/>
                            </a:cubicBezTo>
                            <a:cubicBezTo>
                              <a:pt x="64" y="51"/>
                              <a:pt x="65" y="50"/>
                              <a:pt x="65" y="50"/>
                            </a:cubicBezTo>
                            <a:cubicBezTo>
                              <a:pt x="66" y="49"/>
                              <a:pt x="65" y="48"/>
                              <a:pt x="65" y="48"/>
                            </a:cubicBezTo>
                            <a:cubicBezTo>
                              <a:pt x="65" y="48"/>
                              <a:pt x="66" y="49"/>
                              <a:pt x="67" y="48"/>
                            </a:cubicBezTo>
                            <a:cubicBezTo>
                              <a:pt x="66" y="49"/>
                              <a:pt x="67" y="46"/>
                              <a:pt x="67" y="46"/>
                            </a:cubicBezTo>
                            <a:cubicBezTo>
                              <a:pt x="68" y="47"/>
                              <a:pt x="68" y="45"/>
                              <a:pt x="70" y="45"/>
                            </a:cubicBezTo>
                            <a:cubicBezTo>
                              <a:pt x="70" y="44"/>
                              <a:pt x="71" y="43"/>
                              <a:pt x="70" y="43"/>
                            </a:cubicBezTo>
                            <a:cubicBezTo>
                              <a:pt x="70" y="42"/>
                              <a:pt x="71" y="43"/>
                              <a:pt x="71" y="42"/>
                            </a:cubicBezTo>
                            <a:cubicBezTo>
                              <a:pt x="71" y="41"/>
                              <a:pt x="72" y="41"/>
                              <a:pt x="73" y="41"/>
                            </a:cubicBezTo>
                            <a:cubicBezTo>
                              <a:pt x="73" y="40"/>
                              <a:pt x="73" y="40"/>
                              <a:pt x="72" y="40"/>
                            </a:cubicBezTo>
                            <a:cubicBezTo>
                              <a:pt x="74" y="39"/>
                              <a:pt x="75" y="39"/>
                              <a:pt x="76" y="38"/>
                            </a:cubicBezTo>
                            <a:cubicBezTo>
                              <a:pt x="77" y="38"/>
                              <a:pt x="76" y="38"/>
                              <a:pt x="77" y="36"/>
                            </a:cubicBezTo>
                            <a:cubicBezTo>
                              <a:pt x="77" y="36"/>
                              <a:pt x="78" y="36"/>
                              <a:pt x="78" y="35"/>
                            </a:cubicBezTo>
                            <a:cubicBezTo>
                              <a:pt x="78" y="33"/>
                              <a:pt x="80" y="35"/>
                              <a:pt x="80" y="33"/>
                            </a:cubicBezTo>
                            <a:cubicBezTo>
                              <a:pt x="82" y="32"/>
                              <a:pt x="84" y="34"/>
                              <a:pt x="84" y="31"/>
                            </a:cubicBezTo>
                            <a:cubicBezTo>
                              <a:pt x="85" y="32"/>
                              <a:pt x="87" y="30"/>
                              <a:pt x="89" y="31"/>
                            </a:cubicBezTo>
                            <a:cubicBezTo>
                              <a:pt x="89" y="31"/>
                              <a:pt x="90" y="30"/>
                              <a:pt x="90" y="30"/>
                            </a:cubicBezTo>
                            <a:cubicBezTo>
                              <a:pt x="91" y="29"/>
                              <a:pt x="93" y="31"/>
                              <a:pt x="93" y="29"/>
                            </a:cubicBezTo>
                            <a:cubicBezTo>
                              <a:pt x="94" y="29"/>
                              <a:pt x="94" y="31"/>
                              <a:pt x="95" y="31"/>
                            </a:cubicBezTo>
                            <a:cubicBezTo>
                              <a:pt x="96" y="31"/>
                              <a:pt x="95" y="29"/>
                              <a:pt x="97" y="30"/>
                            </a:cubicBezTo>
                            <a:cubicBezTo>
                              <a:pt x="97" y="31"/>
                              <a:pt x="96" y="31"/>
                              <a:pt x="96" y="31"/>
                            </a:cubicBezTo>
                            <a:cubicBezTo>
                              <a:pt x="97" y="32"/>
                              <a:pt x="99" y="29"/>
                              <a:pt x="101" y="30"/>
                            </a:cubicBezTo>
                            <a:cubicBezTo>
                              <a:pt x="101" y="31"/>
                              <a:pt x="101" y="30"/>
                              <a:pt x="102" y="30"/>
                            </a:cubicBezTo>
                            <a:cubicBezTo>
                              <a:pt x="103" y="30"/>
                              <a:pt x="104" y="31"/>
                              <a:pt x="105" y="31"/>
                            </a:cubicBezTo>
                            <a:cubicBezTo>
                              <a:pt x="105" y="31"/>
                              <a:pt x="106" y="32"/>
                              <a:pt x="105" y="32"/>
                            </a:cubicBezTo>
                            <a:cubicBezTo>
                              <a:pt x="105" y="33"/>
                              <a:pt x="105" y="32"/>
                              <a:pt x="104" y="32"/>
                            </a:cubicBezTo>
                            <a:cubicBezTo>
                              <a:pt x="104" y="33"/>
                              <a:pt x="104" y="34"/>
                              <a:pt x="103" y="34"/>
                            </a:cubicBezTo>
                            <a:cubicBezTo>
                              <a:pt x="104" y="35"/>
                              <a:pt x="107" y="34"/>
                              <a:pt x="109" y="34"/>
                            </a:cubicBezTo>
                            <a:cubicBezTo>
                              <a:pt x="110" y="33"/>
                              <a:pt x="109" y="34"/>
                              <a:pt x="110" y="35"/>
                            </a:cubicBezTo>
                            <a:cubicBezTo>
                              <a:pt x="110" y="35"/>
                              <a:pt x="111" y="34"/>
                              <a:pt x="111" y="35"/>
                            </a:cubicBezTo>
                            <a:cubicBezTo>
                              <a:pt x="115" y="34"/>
                              <a:pt x="116" y="37"/>
                              <a:pt x="118" y="36"/>
                            </a:cubicBezTo>
                            <a:cubicBezTo>
                              <a:pt x="118" y="38"/>
                              <a:pt x="120" y="37"/>
                              <a:pt x="120" y="38"/>
                            </a:cubicBezTo>
                            <a:cubicBezTo>
                              <a:pt x="121" y="38"/>
                              <a:pt x="123" y="38"/>
                              <a:pt x="122" y="39"/>
                            </a:cubicBezTo>
                            <a:cubicBezTo>
                              <a:pt x="123" y="40"/>
                              <a:pt x="124" y="39"/>
                              <a:pt x="125" y="40"/>
                            </a:cubicBezTo>
                            <a:cubicBezTo>
                              <a:pt x="125" y="40"/>
                              <a:pt x="125" y="41"/>
                              <a:pt x="125" y="41"/>
                            </a:cubicBezTo>
                            <a:cubicBezTo>
                              <a:pt x="125" y="41"/>
                              <a:pt x="126" y="41"/>
                              <a:pt x="127" y="41"/>
                            </a:cubicBezTo>
                            <a:cubicBezTo>
                              <a:pt x="127" y="43"/>
                              <a:pt x="127" y="44"/>
                              <a:pt x="127" y="46"/>
                            </a:cubicBezTo>
                            <a:cubicBezTo>
                              <a:pt x="126" y="44"/>
                              <a:pt x="125" y="46"/>
                              <a:pt x="124" y="46"/>
                            </a:cubicBezTo>
                            <a:cubicBezTo>
                              <a:pt x="122" y="46"/>
                              <a:pt x="120" y="45"/>
                              <a:pt x="119" y="46"/>
                            </a:cubicBezTo>
                            <a:cubicBezTo>
                              <a:pt x="118" y="47"/>
                              <a:pt x="118" y="45"/>
                              <a:pt x="118" y="45"/>
                            </a:cubicBezTo>
                            <a:cubicBezTo>
                              <a:pt x="118" y="45"/>
                              <a:pt x="117" y="46"/>
                              <a:pt x="117" y="46"/>
                            </a:cubicBezTo>
                            <a:cubicBezTo>
                              <a:pt x="117" y="46"/>
                              <a:pt x="116" y="45"/>
                              <a:pt x="116" y="45"/>
                            </a:cubicBezTo>
                            <a:cubicBezTo>
                              <a:pt x="115" y="45"/>
                              <a:pt x="114" y="46"/>
                              <a:pt x="114" y="44"/>
                            </a:cubicBezTo>
                            <a:cubicBezTo>
                              <a:pt x="112" y="45"/>
                              <a:pt x="113" y="44"/>
                              <a:pt x="111" y="44"/>
                            </a:cubicBezTo>
                            <a:cubicBezTo>
                              <a:pt x="111" y="45"/>
                              <a:pt x="111" y="45"/>
                              <a:pt x="112" y="45"/>
                            </a:cubicBezTo>
                            <a:cubicBezTo>
                              <a:pt x="113" y="45"/>
                              <a:pt x="113" y="46"/>
                              <a:pt x="113" y="46"/>
                            </a:cubicBezTo>
                            <a:cubicBezTo>
                              <a:pt x="112" y="47"/>
                              <a:pt x="113" y="46"/>
                              <a:pt x="114" y="47"/>
                            </a:cubicBezTo>
                            <a:cubicBezTo>
                              <a:pt x="114" y="47"/>
                              <a:pt x="114" y="48"/>
                              <a:pt x="114" y="48"/>
                            </a:cubicBezTo>
                            <a:cubicBezTo>
                              <a:pt x="114" y="48"/>
                              <a:pt x="115" y="48"/>
                              <a:pt x="115" y="49"/>
                            </a:cubicBezTo>
                            <a:cubicBezTo>
                              <a:pt x="115" y="49"/>
                              <a:pt x="116" y="51"/>
                              <a:pt x="116" y="53"/>
                            </a:cubicBezTo>
                            <a:cubicBezTo>
                              <a:pt x="116" y="55"/>
                              <a:pt x="119" y="53"/>
                              <a:pt x="120" y="55"/>
                            </a:cubicBezTo>
                            <a:cubicBezTo>
                              <a:pt x="120" y="55"/>
                              <a:pt x="120" y="54"/>
                              <a:pt x="121" y="54"/>
                            </a:cubicBezTo>
                            <a:cubicBezTo>
                              <a:pt x="121" y="52"/>
                              <a:pt x="119" y="53"/>
                              <a:pt x="118" y="52"/>
                            </a:cubicBezTo>
                            <a:cubicBezTo>
                              <a:pt x="118" y="50"/>
                              <a:pt x="121" y="51"/>
                              <a:pt x="123" y="51"/>
                            </a:cubicBezTo>
                            <a:cubicBezTo>
                              <a:pt x="122" y="52"/>
                              <a:pt x="125" y="50"/>
                              <a:pt x="124" y="52"/>
                            </a:cubicBezTo>
                            <a:cubicBezTo>
                              <a:pt x="126" y="53"/>
                              <a:pt x="126" y="51"/>
                              <a:pt x="126" y="53"/>
                            </a:cubicBezTo>
                            <a:cubicBezTo>
                              <a:pt x="128" y="52"/>
                              <a:pt x="126" y="50"/>
                              <a:pt x="125" y="50"/>
                            </a:cubicBezTo>
                            <a:cubicBezTo>
                              <a:pt x="126" y="49"/>
                              <a:pt x="127" y="49"/>
                              <a:pt x="128" y="48"/>
                            </a:cubicBezTo>
                            <a:cubicBezTo>
                              <a:pt x="129" y="48"/>
                              <a:pt x="129" y="46"/>
                              <a:pt x="129" y="46"/>
                            </a:cubicBezTo>
                            <a:cubicBezTo>
                              <a:pt x="132" y="46"/>
                              <a:pt x="133" y="46"/>
                              <a:pt x="134" y="47"/>
                            </a:cubicBezTo>
                            <a:cubicBezTo>
                              <a:pt x="135" y="47"/>
                              <a:pt x="135" y="46"/>
                              <a:pt x="135" y="46"/>
                            </a:cubicBezTo>
                            <a:cubicBezTo>
                              <a:pt x="135" y="45"/>
                              <a:pt x="135" y="44"/>
                              <a:pt x="134" y="44"/>
                            </a:cubicBezTo>
                            <a:cubicBezTo>
                              <a:pt x="135" y="42"/>
                              <a:pt x="135" y="40"/>
                              <a:pt x="135" y="38"/>
                            </a:cubicBezTo>
                            <a:cubicBezTo>
                              <a:pt x="136" y="38"/>
                              <a:pt x="138" y="38"/>
                              <a:pt x="139" y="39"/>
                            </a:cubicBezTo>
                            <a:cubicBezTo>
                              <a:pt x="139" y="39"/>
                              <a:pt x="141" y="39"/>
                              <a:pt x="141" y="40"/>
                            </a:cubicBezTo>
                            <a:cubicBezTo>
                              <a:pt x="137" y="40"/>
                              <a:pt x="137" y="40"/>
                              <a:pt x="137" y="40"/>
                            </a:cubicBezTo>
                            <a:cubicBezTo>
                              <a:pt x="137" y="42"/>
                              <a:pt x="137" y="42"/>
                              <a:pt x="137" y="42"/>
                            </a:cubicBezTo>
                            <a:cubicBezTo>
                              <a:pt x="139" y="44"/>
                              <a:pt x="139" y="42"/>
                              <a:pt x="140" y="43"/>
                            </a:cubicBezTo>
                            <a:cubicBezTo>
                              <a:pt x="141" y="43"/>
                              <a:pt x="138" y="43"/>
                              <a:pt x="139" y="43"/>
                            </a:cubicBezTo>
                            <a:cubicBezTo>
                              <a:pt x="138" y="44"/>
                              <a:pt x="140" y="43"/>
                              <a:pt x="141" y="44"/>
                            </a:cubicBezTo>
                            <a:cubicBezTo>
                              <a:pt x="142" y="44"/>
                              <a:pt x="143" y="43"/>
                              <a:pt x="143" y="42"/>
                            </a:cubicBezTo>
                            <a:cubicBezTo>
                              <a:pt x="144" y="42"/>
                              <a:pt x="144" y="42"/>
                              <a:pt x="144" y="41"/>
                            </a:cubicBezTo>
                            <a:cubicBezTo>
                              <a:pt x="146" y="42"/>
                              <a:pt x="146" y="40"/>
                              <a:pt x="148" y="40"/>
                            </a:cubicBezTo>
                            <a:cubicBezTo>
                              <a:pt x="149" y="40"/>
                              <a:pt x="149" y="39"/>
                              <a:pt x="149" y="38"/>
                            </a:cubicBezTo>
                            <a:cubicBezTo>
                              <a:pt x="150" y="38"/>
                              <a:pt x="151" y="38"/>
                              <a:pt x="151" y="37"/>
                            </a:cubicBezTo>
                            <a:cubicBezTo>
                              <a:pt x="153" y="39"/>
                              <a:pt x="155" y="36"/>
                              <a:pt x="157" y="36"/>
                            </a:cubicBezTo>
                            <a:cubicBezTo>
                              <a:pt x="157" y="38"/>
                              <a:pt x="157" y="38"/>
                              <a:pt x="157" y="38"/>
                            </a:cubicBezTo>
                            <a:cubicBezTo>
                              <a:pt x="159" y="39"/>
                              <a:pt x="160" y="38"/>
                              <a:pt x="161" y="38"/>
                            </a:cubicBezTo>
                            <a:cubicBezTo>
                              <a:pt x="162" y="38"/>
                              <a:pt x="162" y="38"/>
                              <a:pt x="163" y="38"/>
                            </a:cubicBezTo>
                            <a:cubicBezTo>
                              <a:pt x="163" y="38"/>
                              <a:pt x="162" y="37"/>
                              <a:pt x="163" y="37"/>
                            </a:cubicBezTo>
                            <a:cubicBezTo>
                              <a:pt x="163" y="37"/>
                              <a:pt x="165" y="37"/>
                              <a:pt x="165" y="36"/>
                            </a:cubicBezTo>
                            <a:cubicBezTo>
                              <a:pt x="167" y="36"/>
                              <a:pt x="169" y="36"/>
                              <a:pt x="169" y="38"/>
                            </a:cubicBezTo>
                            <a:cubicBezTo>
                              <a:pt x="170" y="38"/>
                              <a:pt x="171" y="37"/>
                              <a:pt x="171" y="36"/>
                            </a:cubicBezTo>
                            <a:cubicBezTo>
                              <a:pt x="171" y="36"/>
                              <a:pt x="169" y="35"/>
                              <a:pt x="171" y="35"/>
                            </a:cubicBezTo>
                            <a:cubicBezTo>
                              <a:pt x="170" y="33"/>
                              <a:pt x="167" y="34"/>
                              <a:pt x="168" y="31"/>
                            </a:cubicBezTo>
                            <a:cubicBezTo>
                              <a:pt x="169" y="31"/>
                              <a:pt x="169" y="32"/>
                              <a:pt x="171" y="32"/>
                            </a:cubicBezTo>
                            <a:cubicBezTo>
                              <a:pt x="171" y="33"/>
                              <a:pt x="172" y="34"/>
                              <a:pt x="174" y="34"/>
                            </a:cubicBezTo>
                            <a:cubicBezTo>
                              <a:pt x="174" y="33"/>
                              <a:pt x="174" y="33"/>
                              <a:pt x="174" y="33"/>
                            </a:cubicBezTo>
                            <a:cubicBezTo>
                              <a:pt x="175" y="33"/>
                              <a:pt x="175" y="34"/>
                              <a:pt x="175" y="33"/>
                            </a:cubicBezTo>
                            <a:cubicBezTo>
                              <a:pt x="176" y="33"/>
                              <a:pt x="176" y="34"/>
                              <a:pt x="176" y="34"/>
                            </a:cubicBezTo>
                            <a:cubicBezTo>
                              <a:pt x="177" y="34"/>
                              <a:pt x="178" y="34"/>
                              <a:pt x="178" y="35"/>
                            </a:cubicBezTo>
                            <a:cubicBezTo>
                              <a:pt x="180" y="35"/>
                              <a:pt x="180" y="35"/>
                              <a:pt x="182" y="35"/>
                            </a:cubicBezTo>
                            <a:cubicBezTo>
                              <a:pt x="182" y="36"/>
                              <a:pt x="184" y="35"/>
                              <a:pt x="183" y="37"/>
                            </a:cubicBezTo>
                            <a:cubicBezTo>
                              <a:pt x="184" y="37"/>
                              <a:pt x="185" y="37"/>
                              <a:pt x="185" y="38"/>
                            </a:cubicBezTo>
                            <a:cubicBezTo>
                              <a:pt x="187" y="38"/>
                              <a:pt x="187" y="39"/>
                              <a:pt x="189" y="38"/>
                            </a:cubicBezTo>
                            <a:cubicBezTo>
                              <a:pt x="190" y="35"/>
                              <a:pt x="186" y="37"/>
                              <a:pt x="187" y="34"/>
                            </a:cubicBezTo>
                            <a:cubicBezTo>
                              <a:pt x="186" y="33"/>
                              <a:pt x="186" y="34"/>
                              <a:pt x="185" y="34"/>
                            </a:cubicBezTo>
                            <a:cubicBezTo>
                              <a:pt x="185" y="32"/>
                              <a:pt x="186" y="32"/>
                              <a:pt x="185" y="30"/>
                            </a:cubicBezTo>
                            <a:cubicBezTo>
                              <a:pt x="186" y="30"/>
                              <a:pt x="185" y="30"/>
                              <a:pt x="184" y="30"/>
                            </a:cubicBezTo>
                            <a:cubicBezTo>
                              <a:pt x="184" y="30"/>
                              <a:pt x="185" y="29"/>
                              <a:pt x="184" y="29"/>
                            </a:cubicBezTo>
                            <a:cubicBezTo>
                              <a:pt x="184" y="28"/>
                              <a:pt x="186" y="28"/>
                              <a:pt x="185" y="27"/>
                            </a:cubicBezTo>
                            <a:cubicBezTo>
                              <a:pt x="187" y="27"/>
                              <a:pt x="186" y="25"/>
                              <a:pt x="188" y="26"/>
                            </a:cubicBezTo>
                            <a:cubicBezTo>
                              <a:pt x="187" y="24"/>
                              <a:pt x="188" y="24"/>
                              <a:pt x="189" y="24"/>
                            </a:cubicBezTo>
                            <a:cubicBezTo>
                              <a:pt x="189" y="22"/>
                              <a:pt x="191" y="22"/>
                              <a:pt x="191" y="20"/>
                            </a:cubicBezTo>
                            <a:cubicBezTo>
                              <a:pt x="193" y="20"/>
                              <a:pt x="194" y="21"/>
                              <a:pt x="196" y="21"/>
                            </a:cubicBezTo>
                            <a:cubicBezTo>
                              <a:pt x="196" y="22"/>
                              <a:pt x="196" y="23"/>
                              <a:pt x="197" y="23"/>
                            </a:cubicBezTo>
                            <a:cubicBezTo>
                              <a:pt x="197" y="23"/>
                              <a:pt x="196" y="23"/>
                              <a:pt x="195" y="23"/>
                            </a:cubicBezTo>
                            <a:cubicBezTo>
                              <a:pt x="195" y="26"/>
                              <a:pt x="196" y="26"/>
                              <a:pt x="195" y="28"/>
                            </a:cubicBezTo>
                            <a:cubicBezTo>
                              <a:pt x="195" y="28"/>
                              <a:pt x="196" y="29"/>
                              <a:pt x="196" y="29"/>
                            </a:cubicBezTo>
                            <a:cubicBezTo>
                              <a:pt x="196" y="29"/>
                              <a:pt x="197" y="30"/>
                              <a:pt x="197" y="30"/>
                            </a:cubicBezTo>
                            <a:cubicBezTo>
                              <a:pt x="196" y="31"/>
                              <a:pt x="197" y="34"/>
                              <a:pt x="196" y="35"/>
                            </a:cubicBezTo>
                            <a:cubicBezTo>
                              <a:pt x="196" y="37"/>
                              <a:pt x="197" y="36"/>
                              <a:pt x="198" y="37"/>
                            </a:cubicBezTo>
                            <a:cubicBezTo>
                              <a:pt x="197" y="41"/>
                              <a:pt x="195" y="44"/>
                              <a:pt x="192" y="45"/>
                            </a:cubicBezTo>
                            <a:cubicBezTo>
                              <a:pt x="192" y="46"/>
                              <a:pt x="194" y="45"/>
                              <a:pt x="195" y="46"/>
                            </a:cubicBezTo>
                            <a:cubicBezTo>
                              <a:pt x="196" y="46"/>
                              <a:pt x="196" y="44"/>
                              <a:pt x="197" y="45"/>
                            </a:cubicBezTo>
                            <a:cubicBezTo>
                              <a:pt x="197" y="45"/>
                              <a:pt x="197" y="46"/>
                              <a:pt x="197" y="46"/>
                            </a:cubicBezTo>
                            <a:cubicBezTo>
                              <a:pt x="197" y="46"/>
                              <a:pt x="197" y="45"/>
                              <a:pt x="198" y="45"/>
                            </a:cubicBezTo>
                            <a:cubicBezTo>
                              <a:pt x="198" y="45"/>
                              <a:pt x="198" y="44"/>
                              <a:pt x="198" y="44"/>
                            </a:cubicBezTo>
                            <a:cubicBezTo>
                              <a:pt x="198" y="44"/>
                              <a:pt x="199" y="44"/>
                              <a:pt x="199" y="44"/>
                            </a:cubicBezTo>
                            <a:cubicBezTo>
                              <a:pt x="200" y="44"/>
                              <a:pt x="199" y="43"/>
                              <a:pt x="199" y="43"/>
                            </a:cubicBezTo>
                            <a:cubicBezTo>
                              <a:pt x="201" y="43"/>
                              <a:pt x="201" y="43"/>
                              <a:pt x="201" y="43"/>
                            </a:cubicBezTo>
                            <a:cubicBezTo>
                              <a:pt x="200" y="41"/>
                              <a:pt x="203" y="39"/>
                              <a:pt x="201" y="38"/>
                            </a:cubicBezTo>
                            <a:cubicBezTo>
                              <a:pt x="201" y="38"/>
                              <a:pt x="202" y="38"/>
                              <a:pt x="202" y="37"/>
                            </a:cubicBezTo>
                            <a:cubicBezTo>
                              <a:pt x="202" y="37"/>
                              <a:pt x="201" y="37"/>
                              <a:pt x="201" y="37"/>
                            </a:cubicBezTo>
                            <a:cubicBezTo>
                              <a:pt x="201" y="36"/>
                              <a:pt x="203" y="36"/>
                              <a:pt x="204" y="36"/>
                            </a:cubicBezTo>
                            <a:cubicBezTo>
                              <a:pt x="203" y="36"/>
                              <a:pt x="203" y="34"/>
                              <a:pt x="202" y="35"/>
                            </a:cubicBezTo>
                            <a:cubicBezTo>
                              <a:pt x="201" y="35"/>
                              <a:pt x="200" y="33"/>
                              <a:pt x="200" y="35"/>
                            </a:cubicBezTo>
                            <a:cubicBezTo>
                              <a:pt x="199" y="34"/>
                              <a:pt x="199" y="33"/>
                              <a:pt x="199" y="31"/>
                            </a:cubicBezTo>
                            <a:cubicBezTo>
                              <a:pt x="199" y="31"/>
                              <a:pt x="200" y="31"/>
                              <a:pt x="200" y="31"/>
                            </a:cubicBezTo>
                            <a:cubicBezTo>
                              <a:pt x="201" y="31"/>
                              <a:pt x="200" y="29"/>
                              <a:pt x="200" y="29"/>
                            </a:cubicBezTo>
                            <a:cubicBezTo>
                              <a:pt x="200" y="28"/>
                              <a:pt x="200" y="29"/>
                              <a:pt x="200" y="29"/>
                            </a:cubicBezTo>
                            <a:cubicBezTo>
                              <a:pt x="199" y="28"/>
                              <a:pt x="199" y="27"/>
                              <a:pt x="199" y="26"/>
                            </a:cubicBezTo>
                            <a:cubicBezTo>
                              <a:pt x="201" y="26"/>
                              <a:pt x="200" y="24"/>
                              <a:pt x="201" y="24"/>
                            </a:cubicBezTo>
                            <a:cubicBezTo>
                              <a:pt x="201" y="21"/>
                              <a:pt x="201" y="21"/>
                              <a:pt x="201" y="21"/>
                            </a:cubicBezTo>
                            <a:cubicBezTo>
                              <a:pt x="203" y="21"/>
                              <a:pt x="202" y="23"/>
                              <a:pt x="203" y="24"/>
                            </a:cubicBezTo>
                            <a:cubicBezTo>
                              <a:pt x="203" y="25"/>
                              <a:pt x="204" y="23"/>
                              <a:pt x="204" y="24"/>
                            </a:cubicBezTo>
                            <a:cubicBezTo>
                              <a:pt x="204" y="25"/>
                              <a:pt x="203" y="25"/>
                              <a:pt x="203" y="25"/>
                            </a:cubicBezTo>
                            <a:cubicBezTo>
                              <a:pt x="203" y="26"/>
                              <a:pt x="205" y="27"/>
                              <a:pt x="206" y="28"/>
                            </a:cubicBezTo>
                            <a:cubicBezTo>
                              <a:pt x="207" y="28"/>
                              <a:pt x="206" y="26"/>
                              <a:pt x="206" y="26"/>
                            </a:cubicBezTo>
                            <a:cubicBezTo>
                              <a:pt x="207" y="25"/>
                              <a:pt x="208" y="25"/>
                              <a:pt x="209" y="25"/>
                            </a:cubicBezTo>
                            <a:cubicBezTo>
                              <a:pt x="209" y="24"/>
                              <a:pt x="208" y="25"/>
                              <a:pt x="208" y="24"/>
                            </a:cubicBezTo>
                            <a:cubicBezTo>
                              <a:pt x="208" y="23"/>
                              <a:pt x="207" y="23"/>
                              <a:pt x="207" y="22"/>
                            </a:cubicBezTo>
                            <a:cubicBezTo>
                              <a:pt x="208" y="23"/>
                              <a:pt x="211" y="21"/>
                              <a:pt x="211" y="23"/>
                            </a:cubicBezTo>
                            <a:cubicBezTo>
                              <a:pt x="211" y="24"/>
                              <a:pt x="212" y="23"/>
                              <a:pt x="212" y="23"/>
                            </a:cubicBezTo>
                            <a:cubicBezTo>
                              <a:pt x="212" y="23"/>
                              <a:pt x="212" y="24"/>
                              <a:pt x="212" y="24"/>
                            </a:cubicBezTo>
                            <a:cubicBezTo>
                              <a:pt x="212" y="24"/>
                              <a:pt x="213" y="24"/>
                              <a:pt x="213" y="24"/>
                            </a:cubicBezTo>
                            <a:cubicBezTo>
                              <a:pt x="214" y="25"/>
                              <a:pt x="216" y="24"/>
                              <a:pt x="215" y="26"/>
                            </a:cubicBezTo>
                            <a:cubicBezTo>
                              <a:pt x="217" y="26"/>
                              <a:pt x="217" y="26"/>
                              <a:pt x="217" y="26"/>
                            </a:cubicBezTo>
                            <a:cubicBezTo>
                              <a:pt x="218" y="25"/>
                              <a:pt x="215" y="24"/>
                              <a:pt x="217" y="24"/>
                            </a:cubicBezTo>
                            <a:cubicBezTo>
                              <a:pt x="217" y="23"/>
                              <a:pt x="216" y="23"/>
                              <a:pt x="215" y="23"/>
                            </a:cubicBezTo>
                            <a:cubicBezTo>
                              <a:pt x="215" y="20"/>
                              <a:pt x="215" y="20"/>
                              <a:pt x="215" y="17"/>
                            </a:cubicBezTo>
                            <a:cubicBezTo>
                              <a:pt x="218" y="17"/>
                              <a:pt x="222" y="17"/>
                              <a:pt x="224" y="17"/>
                            </a:cubicBezTo>
                            <a:cubicBezTo>
                              <a:pt x="225" y="17"/>
                              <a:pt x="225" y="15"/>
                              <a:pt x="226" y="16"/>
                            </a:cubicBezTo>
                            <a:cubicBezTo>
                              <a:pt x="228" y="15"/>
                              <a:pt x="226" y="14"/>
                              <a:pt x="227" y="13"/>
                            </a:cubicBezTo>
                            <a:cubicBezTo>
                              <a:pt x="228" y="13"/>
                              <a:pt x="229" y="13"/>
                              <a:pt x="230" y="12"/>
                            </a:cubicBezTo>
                            <a:cubicBezTo>
                              <a:pt x="231" y="11"/>
                              <a:pt x="232" y="11"/>
                              <a:pt x="233" y="10"/>
                            </a:cubicBezTo>
                            <a:cubicBezTo>
                              <a:pt x="238" y="9"/>
                              <a:pt x="244" y="8"/>
                              <a:pt x="248" y="6"/>
                            </a:cubicBezTo>
                            <a:cubicBezTo>
                              <a:pt x="249" y="6"/>
                              <a:pt x="249" y="7"/>
                              <a:pt x="249" y="7"/>
                            </a:cubicBezTo>
                            <a:cubicBezTo>
                              <a:pt x="250" y="7"/>
                              <a:pt x="250" y="6"/>
                              <a:pt x="250" y="6"/>
                            </a:cubicBezTo>
                            <a:cubicBezTo>
                              <a:pt x="251" y="6"/>
                              <a:pt x="250" y="7"/>
                              <a:pt x="251" y="7"/>
                            </a:cubicBezTo>
                            <a:cubicBezTo>
                              <a:pt x="251" y="8"/>
                              <a:pt x="252" y="7"/>
                              <a:pt x="252" y="8"/>
                            </a:cubicBezTo>
                            <a:cubicBezTo>
                              <a:pt x="252" y="8"/>
                              <a:pt x="251" y="7"/>
                              <a:pt x="252" y="7"/>
                            </a:cubicBezTo>
                            <a:cubicBezTo>
                              <a:pt x="253" y="7"/>
                              <a:pt x="255" y="7"/>
                              <a:pt x="255" y="5"/>
                            </a:cubicBezTo>
                            <a:cubicBezTo>
                              <a:pt x="256" y="5"/>
                              <a:pt x="256" y="5"/>
                              <a:pt x="256" y="4"/>
                            </a:cubicBezTo>
                            <a:cubicBezTo>
                              <a:pt x="257" y="4"/>
                              <a:pt x="257" y="5"/>
                              <a:pt x="258" y="5"/>
                            </a:cubicBezTo>
                            <a:cubicBezTo>
                              <a:pt x="259" y="5"/>
                              <a:pt x="259" y="3"/>
                              <a:pt x="259" y="2"/>
                            </a:cubicBezTo>
                            <a:cubicBezTo>
                              <a:pt x="262" y="1"/>
                              <a:pt x="264" y="0"/>
                              <a:pt x="268" y="0"/>
                            </a:cubicBezTo>
                            <a:cubicBezTo>
                              <a:pt x="268" y="1"/>
                              <a:pt x="268" y="2"/>
                              <a:pt x="268" y="3"/>
                            </a:cubicBezTo>
                            <a:cubicBezTo>
                              <a:pt x="269" y="4"/>
                              <a:pt x="271" y="4"/>
                              <a:pt x="272" y="3"/>
                            </a:cubicBezTo>
                            <a:cubicBezTo>
                              <a:pt x="272" y="3"/>
                              <a:pt x="272" y="3"/>
                              <a:pt x="272" y="3"/>
                            </a:cubicBezTo>
                            <a:moveTo>
                              <a:pt x="400" y="68"/>
                            </a:moveTo>
                            <a:cubicBezTo>
                              <a:pt x="400" y="67"/>
                              <a:pt x="399" y="68"/>
                              <a:pt x="399" y="67"/>
                            </a:cubicBezTo>
                            <a:cubicBezTo>
                              <a:pt x="397" y="67"/>
                              <a:pt x="397" y="68"/>
                              <a:pt x="399" y="68"/>
                            </a:cubicBezTo>
                            <a:cubicBezTo>
                              <a:pt x="399" y="68"/>
                              <a:pt x="399" y="68"/>
                              <a:pt x="400" y="68"/>
                            </a:cubicBezTo>
                            <a:moveTo>
                              <a:pt x="116" y="108"/>
                            </a:moveTo>
                            <a:cubicBezTo>
                              <a:pt x="115" y="110"/>
                              <a:pt x="117" y="109"/>
                              <a:pt x="117" y="111"/>
                            </a:cubicBezTo>
                            <a:cubicBezTo>
                              <a:pt x="118" y="111"/>
                              <a:pt x="118" y="110"/>
                              <a:pt x="118" y="111"/>
                            </a:cubicBezTo>
                            <a:cubicBezTo>
                              <a:pt x="118" y="111"/>
                              <a:pt x="118" y="111"/>
                              <a:pt x="118" y="111"/>
                            </a:cubicBezTo>
                            <a:cubicBezTo>
                              <a:pt x="117" y="112"/>
                              <a:pt x="115" y="113"/>
                              <a:pt x="114" y="112"/>
                            </a:cubicBezTo>
                            <a:cubicBezTo>
                              <a:pt x="113" y="112"/>
                              <a:pt x="112" y="111"/>
                              <a:pt x="111" y="110"/>
                            </a:cubicBezTo>
                            <a:cubicBezTo>
                              <a:pt x="111" y="109"/>
                              <a:pt x="113" y="110"/>
                              <a:pt x="113" y="109"/>
                            </a:cubicBezTo>
                            <a:cubicBezTo>
                              <a:pt x="112" y="108"/>
                              <a:pt x="111" y="108"/>
                              <a:pt x="110" y="109"/>
                            </a:cubicBezTo>
                            <a:cubicBezTo>
                              <a:pt x="109" y="108"/>
                              <a:pt x="109" y="107"/>
                              <a:pt x="107" y="107"/>
                            </a:cubicBezTo>
                            <a:cubicBezTo>
                              <a:pt x="106" y="107"/>
                              <a:pt x="107" y="108"/>
                              <a:pt x="107" y="108"/>
                            </a:cubicBezTo>
                            <a:cubicBezTo>
                              <a:pt x="106" y="109"/>
                              <a:pt x="105" y="108"/>
                              <a:pt x="105" y="109"/>
                            </a:cubicBezTo>
                            <a:cubicBezTo>
                              <a:pt x="104" y="109"/>
                              <a:pt x="104" y="111"/>
                              <a:pt x="103" y="110"/>
                            </a:cubicBezTo>
                            <a:cubicBezTo>
                              <a:pt x="104" y="112"/>
                              <a:pt x="102" y="113"/>
                              <a:pt x="102" y="113"/>
                            </a:cubicBezTo>
                            <a:cubicBezTo>
                              <a:pt x="101" y="114"/>
                              <a:pt x="102" y="115"/>
                              <a:pt x="101" y="117"/>
                            </a:cubicBezTo>
                            <a:cubicBezTo>
                              <a:pt x="101" y="117"/>
                              <a:pt x="101" y="116"/>
                              <a:pt x="100" y="116"/>
                            </a:cubicBezTo>
                            <a:cubicBezTo>
                              <a:pt x="100" y="118"/>
                              <a:pt x="101" y="119"/>
                              <a:pt x="100" y="120"/>
                            </a:cubicBezTo>
                            <a:cubicBezTo>
                              <a:pt x="101" y="119"/>
                              <a:pt x="101" y="121"/>
                              <a:pt x="101" y="121"/>
                            </a:cubicBezTo>
                            <a:cubicBezTo>
                              <a:pt x="101" y="121"/>
                              <a:pt x="102" y="121"/>
                              <a:pt x="102" y="121"/>
                            </a:cubicBezTo>
                            <a:cubicBezTo>
                              <a:pt x="103" y="121"/>
                              <a:pt x="104" y="122"/>
                              <a:pt x="104" y="122"/>
                            </a:cubicBezTo>
                            <a:cubicBezTo>
                              <a:pt x="104" y="121"/>
                              <a:pt x="105" y="122"/>
                              <a:pt x="105" y="122"/>
                            </a:cubicBezTo>
                            <a:cubicBezTo>
                              <a:pt x="107" y="121"/>
                              <a:pt x="107" y="121"/>
                              <a:pt x="108" y="120"/>
                            </a:cubicBezTo>
                            <a:cubicBezTo>
                              <a:pt x="109" y="120"/>
                              <a:pt x="109" y="121"/>
                              <a:pt x="110" y="121"/>
                            </a:cubicBezTo>
                            <a:cubicBezTo>
                              <a:pt x="110" y="121"/>
                              <a:pt x="110" y="120"/>
                              <a:pt x="110" y="120"/>
                            </a:cubicBezTo>
                            <a:cubicBezTo>
                              <a:pt x="111" y="120"/>
                              <a:pt x="114" y="120"/>
                              <a:pt x="115" y="120"/>
                            </a:cubicBezTo>
                            <a:cubicBezTo>
                              <a:pt x="116" y="120"/>
                              <a:pt x="116" y="121"/>
                              <a:pt x="117" y="121"/>
                            </a:cubicBezTo>
                            <a:cubicBezTo>
                              <a:pt x="118" y="121"/>
                              <a:pt x="118" y="120"/>
                              <a:pt x="118" y="120"/>
                            </a:cubicBezTo>
                            <a:cubicBezTo>
                              <a:pt x="118" y="120"/>
                              <a:pt x="119" y="121"/>
                              <a:pt x="119" y="121"/>
                            </a:cubicBezTo>
                            <a:cubicBezTo>
                              <a:pt x="120" y="121"/>
                              <a:pt x="120" y="121"/>
                              <a:pt x="121" y="122"/>
                            </a:cubicBezTo>
                            <a:cubicBezTo>
                              <a:pt x="124" y="122"/>
                              <a:pt x="126" y="121"/>
                              <a:pt x="129" y="122"/>
                            </a:cubicBezTo>
                            <a:cubicBezTo>
                              <a:pt x="129" y="120"/>
                              <a:pt x="129" y="119"/>
                              <a:pt x="129" y="119"/>
                            </a:cubicBezTo>
                            <a:cubicBezTo>
                              <a:pt x="128" y="117"/>
                              <a:pt x="126" y="114"/>
                              <a:pt x="123" y="114"/>
                            </a:cubicBezTo>
                            <a:cubicBezTo>
                              <a:pt x="123" y="112"/>
                              <a:pt x="122" y="112"/>
                              <a:pt x="121" y="112"/>
                            </a:cubicBezTo>
                            <a:cubicBezTo>
                              <a:pt x="121" y="111"/>
                              <a:pt x="121" y="111"/>
                              <a:pt x="121" y="110"/>
                            </a:cubicBezTo>
                            <a:cubicBezTo>
                              <a:pt x="121" y="109"/>
                              <a:pt x="123" y="109"/>
                              <a:pt x="123" y="107"/>
                            </a:cubicBezTo>
                            <a:cubicBezTo>
                              <a:pt x="119" y="106"/>
                              <a:pt x="118" y="108"/>
                              <a:pt x="116" y="108"/>
                            </a:cubicBezTo>
                            <a:moveTo>
                              <a:pt x="152" y="133"/>
                            </a:moveTo>
                            <a:cubicBezTo>
                              <a:pt x="152" y="133"/>
                              <a:pt x="151" y="133"/>
                              <a:pt x="152" y="133"/>
                            </a:cubicBezTo>
                            <a:cubicBezTo>
                              <a:pt x="153" y="132"/>
                              <a:pt x="155" y="133"/>
                              <a:pt x="156" y="132"/>
                            </a:cubicBezTo>
                            <a:cubicBezTo>
                              <a:pt x="156" y="132"/>
                              <a:pt x="155" y="131"/>
                              <a:pt x="156" y="131"/>
                            </a:cubicBezTo>
                            <a:cubicBezTo>
                              <a:pt x="156" y="131"/>
                              <a:pt x="156" y="132"/>
                              <a:pt x="157" y="132"/>
                            </a:cubicBezTo>
                            <a:cubicBezTo>
                              <a:pt x="157" y="128"/>
                              <a:pt x="157" y="128"/>
                              <a:pt x="157" y="128"/>
                            </a:cubicBezTo>
                            <a:cubicBezTo>
                              <a:pt x="156" y="127"/>
                              <a:pt x="155" y="127"/>
                              <a:pt x="155" y="126"/>
                            </a:cubicBezTo>
                            <a:cubicBezTo>
                              <a:pt x="155" y="126"/>
                              <a:pt x="155" y="126"/>
                              <a:pt x="155" y="125"/>
                            </a:cubicBezTo>
                            <a:cubicBezTo>
                              <a:pt x="155" y="124"/>
                              <a:pt x="153" y="124"/>
                              <a:pt x="155" y="124"/>
                            </a:cubicBezTo>
                            <a:cubicBezTo>
                              <a:pt x="158" y="124"/>
                              <a:pt x="158" y="124"/>
                              <a:pt x="158" y="124"/>
                            </a:cubicBezTo>
                            <a:cubicBezTo>
                              <a:pt x="158" y="122"/>
                              <a:pt x="157" y="122"/>
                              <a:pt x="157" y="121"/>
                            </a:cubicBezTo>
                            <a:cubicBezTo>
                              <a:pt x="157" y="120"/>
                              <a:pt x="155" y="120"/>
                              <a:pt x="155" y="119"/>
                            </a:cubicBezTo>
                            <a:cubicBezTo>
                              <a:pt x="155" y="119"/>
                              <a:pt x="156" y="119"/>
                              <a:pt x="156" y="118"/>
                            </a:cubicBezTo>
                            <a:cubicBezTo>
                              <a:pt x="154" y="119"/>
                              <a:pt x="154" y="118"/>
                              <a:pt x="152" y="118"/>
                            </a:cubicBezTo>
                            <a:cubicBezTo>
                              <a:pt x="153" y="115"/>
                              <a:pt x="149" y="116"/>
                              <a:pt x="149" y="113"/>
                            </a:cubicBezTo>
                            <a:cubicBezTo>
                              <a:pt x="151" y="112"/>
                              <a:pt x="151" y="110"/>
                              <a:pt x="155" y="111"/>
                            </a:cubicBezTo>
                            <a:cubicBezTo>
                              <a:pt x="155" y="110"/>
                              <a:pt x="155" y="110"/>
                              <a:pt x="155" y="110"/>
                            </a:cubicBezTo>
                            <a:cubicBezTo>
                              <a:pt x="155" y="108"/>
                              <a:pt x="153" y="109"/>
                              <a:pt x="153" y="107"/>
                            </a:cubicBezTo>
                            <a:cubicBezTo>
                              <a:pt x="151" y="107"/>
                              <a:pt x="150" y="108"/>
                              <a:pt x="148" y="107"/>
                            </a:cubicBezTo>
                            <a:cubicBezTo>
                              <a:pt x="148" y="108"/>
                              <a:pt x="148" y="108"/>
                              <a:pt x="148" y="108"/>
                            </a:cubicBezTo>
                            <a:cubicBezTo>
                              <a:pt x="147" y="107"/>
                              <a:pt x="147" y="108"/>
                              <a:pt x="147" y="108"/>
                            </a:cubicBezTo>
                            <a:cubicBezTo>
                              <a:pt x="146" y="109"/>
                              <a:pt x="144" y="110"/>
                              <a:pt x="143" y="110"/>
                            </a:cubicBezTo>
                            <a:cubicBezTo>
                              <a:pt x="142" y="110"/>
                              <a:pt x="142" y="111"/>
                              <a:pt x="142" y="111"/>
                            </a:cubicBezTo>
                            <a:cubicBezTo>
                              <a:pt x="142" y="112"/>
                              <a:pt x="141" y="111"/>
                              <a:pt x="141" y="111"/>
                            </a:cubicBezTo>
                            <a:cubicBezTo>
                              <a:pt x="140" y="112"/>
                              <a:pt x="141" y="113"/>
                              <a:pt x="141" y="113"/>
                            </a:cubicBezTo>
                            <a:cubicBezTo>
                              <a:pt x="141" y="114"/>
                              <a:pt x="142" y="112"/>
                              <a:pt x="142" y="114"/>
                            </a:cubicBezTo>
                            <a:cubicBezTo>
                              <a:pt x="142" y="115"/>
                              <a:pt x="143" y="115"/>
                              <a:pt x="143" y="115"/>
                            </a:cubicBezTo>
                            <a:cubicBezTo>
                              <a:pt x="142" y="117"/>
                              <a:pt x="143" y="118"/>
                              <a:pt x="143" y="118"/>
                            </a:cubicBezTo>
                            <a:cubicBezTo>
                              <a:pt x="143" y="119"/>
                              <a:pt x="143" y="119"/>
                              <a:pt x="144" y="119"/>
                            </a:cubicBezTo>
                            <a:cubicBezTo>
                              <a:pt x="144" y="119"/>
                              <a:pt x="144" y="121"/>
                              <a:pt x="144" y="121"/>
                            </a:cubicBezTo>
                            <a:cubicBezTo>
                              <a:pt x="145" y="123"/>
                              <a:pt x="145" y="122"/>
                              <a:pt x="145" y="123"/>
                            </a:cubicBezTo>
                            <a:cubicBezTo>
                              <a:pt x="146" y="124"/>
                              <a:pt x="145" y="124"/>
                              <a:pt x="145" y="125"/>
                            </a:cubicBezTo>
                            <a:cubicBezTo>
                              <a:pt x="146" y="125"/>
                              <a:pt x="147" y="125"/>
                              <a:pt x="147" y="126"/>
                            </a:cubicBezTo>
                            <a:cubicBezTo>
                              <a:pt x="145" y="126"/>
                              <a:pt x="146" y="129"/>
                              <a:pt x="145" y="129"/>
                            </a:cubicBezTo>
                            <a:cubicBezTo>
                              <a:pt x="147" y="129"/>
                              <a:pt x="147" y="133"/>
                              <a:pt x="150" y="131"/>
                            </a:cubicBezTo>
                            <a:cubicBezTo>
                              <a:pt x="148" y="133"/>
                              <a:pt x="152" y="131"/>
                              <a:pt x="152" y="133"/>
                            </a:cubicBezTo>
                            <a:moveTo>
                              <a:pt x="168" y="108"/>
                            </a:moveTo>
                            <a:cubicBezTo>
                              <a:pt x="168" y="109"/>
                              <a:pt x="168" y="109"/>
                              <a:pt x="168" y="110"/>
                            </a:cubicBezTo>
                            <a:cubicBezTo>
                              <a:pt x="167" y="110"/>
                              <a:pt x="166" y="110"/>
                              <a:pt x="166" y="111"/>
                            </a:cubicBezTo>
                            <a:cubicBezTo>
                              <a:pt x="167" y="111"/>
                              <a:pt x="168" y="112"/>
                              <a:pt x="168" y="113"/>
                            </a:cubicBezTo>
                            <a:cubicBezTo>
                              <a:pt x="168" y="113"/>
                              <a:pt x="167" y="113"/>
                              <a:pt x="167" y="114"/>
                            </a:cubicBezTo>
                            <a:cubicBezTo>
                              <a:pt x="168" y="114"/>
                              <a:pt x="169" y="114"/>
                              <a:pt x="169" y="115"/>
                            </a:cubicBezTo>
                            <a:cubicBezTo>
                              <a:pt x="170" y="114"/>
                              <a:pt x="170" y="114"/>
                              <a:pt x="171" y="114"/>
                            </a:cubicBezTo>
                            <a:cubicBezTo>
                              <a:pt x="171" y="112"/>
                              <a:pt x="170" y="112"/>
                              <a:pt x="169" y="111"/>
                            </a:cubicBezTo>
                            <a:cubicBezTo>
                              <a:pt x="170" y="110"/>
                              <a:pt x="171" y="110"/>
                              <a:pt x="171" y="109"/>
                            </a:cubicBezTo>
                            <a:cubicBezTo>
                              <a:pt x="170" y="109"/>
                              <a:pt x="170" y="108"/>
                              <a:pt x="171" y="108"/>
                            </a:cubicBezTo>
                            <a:cubicBezTo>
                              <a:pt x="170" y="108"/>
                              <a:pt x="169" y="108"/>
                              <a:pt x="168" y="108"/>
                            </a:cubicBezTo>
                            <a:moveTo>
                              <a:pt x="99" y="123"/>
                            </a:moveTo>
                            <a:cubicBezTo>
                              <a:pt x="98" y="125"/>
                              <a:pt x="102" y="123"/>
                              <a:pt x="102" y="123"/>
                            </a:cubicBezTo>
                            <a:cubicBezTo>
                              <a:pt x="101" y="122"/>
                              <a:pt x="100" y="122"/>
                              <a:pt x="99" y="123"/>
                            </a:cubicBezTo>
                            <a:moveTo>
                              <a:pt x="111" y="222"/>
                            </a:moveTo>
                            <a:cubicBezTo>
                              <a:pt x="112" y="220"/>
                              <a:pt x="114" y="220"/>
                              <a:pt x="114" y="216"/>
                            </a:cubicBezTo>
                            <a:cubicBezTo>
                              <a:pt x="112" y="218"/>
                              <a:pt x="110" y="215"/>
                              <a:pt x="108" y="217"/>
                            </a:cubicBezTo>
                            <a:cubicBezTo>
                              <a:pt x="110" y="217"/>
                              <a:pt x="108" y="217"/>
                              <a:pt x="108" y="218"/>
                            </a:cubicBezTo>
                            <a:cubicBezTo>
                              <a:pt x="108" y="218"/>
                              <a:pt x="108" y="219"/>
                              <a:pt x="108" y="220"/>
                            </a:cubicBezTo>
                            <a:cubicBezTo>
                              <a:pt x="108" y="220"/>
                              <a:pt x="108" y="221"/>
                              <a:pt x="108" y="221"/>
                            </a:cubicBezTo>
                            <a:cubicBezTo>
                              <a:pt x="108" y="221"/>
                              <a:pt x="107" y="221"/>
                              <a:pt x="107" y="221"/>
                            </a:cubicBezTo>
                            <a:cubicBezTo>
                              <a:pt x="108" y="222"/>
                              <a:pt x="109" y="222"/>
                              <a:pt x="111" y="222"/>
                            </a:cubicBezTo>
                          </a:path>
                        </a:pathLst>
                      </a:custGeom>
                      <a:grpFill/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</a14:hiddenLine>
                        </a:ext>
                      </a:extLst>
                    </p:spPr>
                    <p:txBody>
                      <a:bodyPr vert="horz" wrap="square" lIns="121920" tIns="60960" rIns="121920" bIns="60960" numCol="1" anchor="t" anchorCtr="0" compatLnSpc="1"/>
                      <a:lstStyle/>
                      <a:p>
                        <a:pPr defTabSz="1218565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CN" altLang="en-US" sz="2400">
                          <a:solidFill>
                            <a:prstClr val="black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endParaRPr>
                      </a:p>
                    </p:txBody>
                  </p:sp>
                  <p:sp>
                    <p:nvSpPr>
                      <p:cNvPr id="42" name="淘宝店chenying0907出品 92"/>
                      <p:cNvSpPr/>
                      <p:nvPr/>
                    </p:nvSpPr>
                    <p:spPr bwMode="auto">
                      <a:xfrm>
                        <a:off x="4095750" y="1966913"/>
                        <a:ext cx="117475" cy="187325"/>
                      </a:xfrm>
                      <a:custGeom>
                        <a:avLst/>
                        <a:gdLst>
                          <a:gd name="T0" fmla="*/ 5 w 17"/>
                          <a:gd name="T1" fmla="*/ 3 h 27"/>
                          <a:gd name="T2" fmla="*/ 8 w 17"/>
                          <a:gd name="T3" fmla="*/ 3 h 27"/>
                          <a:gd name="T4" fmla="*/ 9 w 17"/>
                          <a:gd name="T5" fmla="*/ 6 h 27"/>
                          <a:gd name="T6" fmla="*/ 6 w 17"/>
                          <a:gd name="T7" fmla="*/ 7 h 27"/>
                          <a:gd name="T8" fmla="*/ 9 w 17"/>
                          <a:gd name="T9" fmla="*/ 9 h 27"/>
                          <a:gd name="T10" fmla="*/ 11 w 17"/>
                          <a:gd name="T11" fmla="*/ 13 h 27"/>
                          <a:gd name="T12" fmla="*/ 12 w 17"/>
                          <a:gd name="T13" fmla="*/ 14 h 27"/>
                          <a:gd name="T14" fmla="*/ 14 w 17"/>
                          <a:gd name="T15" fmla="*/ 15 h 27"/>
                          <a:gd name="T16" fmla="*/ 13 w 17"/>
                          <a:gd name="T17" fmla="*/ 17 h 27"/>
                          <a:gd name="T18" fmla="*/ 16 w 17"/>
                          <a:gd name="T19" fmla="*/ 18 h 27"/>
                          <a:gd name="T20" fmla="*/ 16 w 17"/>
                          <a:gd name="T21" fmla="*/ 21 h 27"/>
                          <a:gd name="T22" fmla="*/ 15 w 17"/>
                          <a:gd name="T23" fmla="*/ 21 h 27"/>
                          <a:gd name="T24" fmla="*/ 16 w 17"/>
                          <a:gd name="T25" fmla="*/ 21 h 27"/>
                          <a:gd name="T26" fmla="*/ 15 w 17"/>
                          <a:gd name="T27" fmla="*/ 23 h 27"/>
                          <a:gd name="T28" fmla="*/ 14 w 17"/>
                          <a:gd name="T29" fmla="*/ 24 h 27"/>
                          <a:gd name="T30" fmla="*/ 8 w 17"/>
                          <a:gd name="T31" fmla="*/ 23 h 27"/>
                          <a:gd name="T32" fmla="*/ 6 w 17"/>
                          <a:gd name="T33" fmla="*/ 24 h 27"/>
                          <a:gd name="T34" fmla="*/ 3 w 17"/>
                          <a:gd name="T35" fmla="*/ 24 h 27"/>
                          <a:gd name="T36" fmla="*/ 4 w 17"/>
                          <a:gd name="T37" fmla="*/ 23 h 27"/>
                          <a:gd name="T38" fmla="*/ 4 w 17"/>
                          <a:gd name="T39" fmla="*/ 24 h 27"/>
                          <a:gd name="T40" fmla="*/ 5 w 17"/>
                          <a:gd name="T41" fmla="*/ 23 h 27"/>
                          <a:gd name="T42" fmla="*/ 8 w 17"/>
                          <a:gd name="T43" fmla="*/ 22 h 27"/>
                          <a:gd name="T44" fmla="*/ 4 w 17"/>
                          <a:gd name="T45" fmla="*/ 21 h 27"/>
                          <a:gd name="T46" fmla="*/ 4 w 17"/>
                          <a:gd name="T47" fmla="*/ 18 h 27"/>
                          <a:gd name="T48" fmla="*/ 5 w 17"/>
                          <a:gd name="T49" fmla="*/ 17 h 27"/>
                          <a:gd name="T50" fmla="*/ 7 w 17"/>
                          <a:gd name="T51" fmla="*/ 17 h 27"/>
                          <a:gd name="T52" fmla="*/ 7 w 17"/>
                          <a:gd name="T53" fmla="*/ 14 h 27"/>
                          <a:gd name="T54" fmla="*/ 6 w 17"/>
                          <a:gd name="T55" fmla="*/ 12 h 27"/>
                          <a:gd name="T56" fmla="*/ 4 w 17"/>
                          <a:gd name="T57" fmla="*/ 12 h 27"/>
                          <a:gd name="T58" fmla="*/ 4 w 17"/>
                          <a:gd name="T59" fmla="*/ 10 h 27"/>
                          <a:gd name="T60" fmla="*/ 2 w 17"/>
                          <a:gd name="T61" fmla="*/ 8 h 27"/>
                          <a:gd name="T62" fmla="*/ 0 w 17"/>
                          <a:gd name="T63" fmla="*/ 3 h 27"/>
                          <a:gd name="T64" fmla="*/ 3 w 17"/>
                          <a:gd name="T65" fmla="*/ 0 h 27"/>
                          <a:gd name="T66" fmla="*/ 7 w 17"/>
                          <a:gd name="T67" fmla="*/ 0 h 27"/>
                          <a:gd name="T68" fmla="*/ 5 w 17"/>
                          <a:gd name="T69" fmla="*/ 3 h 27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  <a:cxn ang="0">
                            <a:pos x="T48" y="T49"/>
                          </a:cxn>
                          <a:cxn ang="0">
                            <a:pos x="T50" y="T51"/>
                          </a:cxn>
                          <a:cxn ang="0">
                            <a:pos x="T52" y="T53"/>
                          </a:cxn>
                          <a:cxn ang="0">
                            <a:pos x="T54" y="T55"/>
                          </a:cxn>
                          <a:cxn ang="0">
                            <a:pos x="T56" y="T57"/>
                          </a:cxn>
                          <a:cxn ang="0">
                            <a:pos x="T58" y="T59"/>
                          </a:cxn>
                          <a:cxn ang="0">
                            <a:pos x="T60" y="T61"/>
                          </a:cxn>
                          <a:cxn ang="0">
                            <a:pos x="T62" y="T63"/>
                          </a:cxn>
                          <a:cxn ang="0">
                            <a:pos x="T64" y="T65"/>
                          </a:cxn>
                          <a:cxn ang="0">
                            <a:pos x="T66" y="T67"/>
                          </a:cxn>
                          <a:cxn ang="0">
                            <a:pos x="T68" y="T69"/>
                          </a:cxn>
                        </a:cxnLst>
                        <a:rect l="0" t="0" r="r" b="b"/>
                        <a:pathLst>
                          <a:path w="17" h="27">
                            <a:moveTo>
                              <a:pt x="5" y="3"/>
                            </a:moveTo>
                            <a:cubicBezTo>
                              <a:pt x="5" y="4"/>
                              <a:pt x="7" y="3"/>
                              <a:pt x="8" y="3"/>
                            </a:cubicBezTo>
                            <a:cubicBezTo>
                              <a:pt x="9" y="3"/>
                              <a:pt x="9" y="4"/>
                              <a:pt x="9" y="6"/>
                            </a:cubicBezTo>
                            <a:cubicBezTo>
                              <a:pt x="8" y="6"/>
                              <a:pt x="7" y="6"/>
                              <a:pt x="6" y="7"/>
                            </a:cubicBezTo>
                            <a:cubicBezTo>
                              <a:pt x="7" y="9"/>
                              <a:pt x="8" y="9"/>
                              <a:pt x="9" y="9"/>
                            </a:cubicBezTo>
                            <a:cubicBezTo>
                              <a:pt x="9" y="11"/>
                              <a:pt x="12" y="10"/>
                              <a:pt x="11" y="13"/>
                            </a:cubicBezTo>
                            <a:cubicBezTo>
                              <a:pt x="11" y="13"/>
                              <a:pt x="12" y="13"/>
                              <a:pt x="12" y="14"/>
                            </a:cubicBezTo>
                            <a:cubicBezTo>
                              <a:pt x="12" y="15"/>
                              <a:pt x="14" y="14"/>
                              <a:pt x="14" y="15"/>
                            </a:cubicBezTo>
                            <a:cubicBezTo>
                              <a:pt x="14" y="16"/>
                              <a:pt x="14" y="16"/>
                              <a:pt x="13" y="17"/>
                            </a:cubicBezTo>
                            <a:cubicBezTo>
                              <a:pt x="15" y="17"/>
                              <a:pt x="16" y="17"/>
                              <a:pt x="16" y="18"/>
                            </a:cubicBezTo>
                            <a:cubicBezTo>
                              <a:pt x="16" y="18"/>
                              <a:pt x="17" y="20"/>
                              <a:pt x="16" y="21"/>
                            </a:cubicBezTo>
                            <a:cubicBezTo>
                              <a:pt x="16" y="21"/>
                              <a:pt x="15" y="21"/>
                              <a:pt x="15" y="21"/>
                            </a:cubicBezTo>
                            <a:cubicBezTo>
                              <a:pt x="15" y="21"/>
                              <a:pt x="16" y="21"/>
                              <a:pt x="16" y="21"/>
                            </a:cubicBezTo>
                            <a:cubicBezTo>
                              <a:pt x="16" y="22"/>
                              <a:pt x="15" y="22"/>
                              <a:pt x="15" y="23"/>
                            </a:cubicBezTo>
                            <a:cubicBezTo>
                              <a:pt x="15" y="23"/>
                              <a:pt x="15" y="24"/>
                              <a:pt x="14" y="24"/>
                            </a:cubicBezTo>
                            <a:cubicBezTo>
                              <a:pt x="12" y="24"/>
                              <a:pt x="11" y="23"/>
                              <a:pt x="8" y="23"/>
                            </a:cubicBezTo>
                            <a:cubicBezTo>
                              <a:pt x="7" y="24"/>
                              <a:pt x="8" y="24"/>
                              <a:pt x="6" y="24"/>
                            </a:cubicBezTo>
                            <a:cubicBezTo>
                              <a:pt x="6" y="25"/>
                              <a:pt x="2" y="27"/>
                              <a:pt x="3" y="24"/>
                            </a:cubicBezTo>
                            <a:cubicBezTo>
                              <a:pt x="3" y="24"/>
                              <a:pt x="3" y="23"/>
                              <a:pt x="4" y="23"/>
                            </a:cubicBezTo>
                            <a:cubicBezTo>
                              <a:pt x="4" y="23"/>
                              <a:pt x="4" y="24"/>
                              <a:pt x="4" y="24"/>
                            </a:cubicBezTo>
                            <a:cubicBezTo>
                              <a:pt x="5" y="24"/>
                              <a:pt x="4" y="23"/>
                              <a:pt x="5" y="23"/>
                            </a:cubicBezTo>
                            <a:cubicBezTo>
                              <a:pt x="5" y="22"/>
                              <a:pt x="7" y="23"/>
                              <a:pt x="8" y="22"/>
                            </a:cubicBezTo>
                            <a:cubicBezTo>
                              <a:pt x="8" y="20"/>
                              <a:pt x="5" y="22"/>
                              <a:pt x="4" y="21"/>
                            </a:cubicBezTo>
                            <a:cubicBezTo>
                              <a:pt x="4" y="18"/>
                              <a:pt x="4" y="18"/>
                              <a:pt x="4" y="18"/>
                            </a:cubicBezTo>
                            <a:cubicBezTo>
                              <a:pt x="5" y="18"/>
                              <a:pt x="6" y="17"/>
                              <a:pt x="5" y="17"/>
                            </a:cubicBezTo>
                            <a:cubicBezTo>
                              <a:pt x="5" y="15"/>
                              <a:pt x="6" y="18"/>
                              <a:pt x="7" y="17"/>
                            </a:cubicBezTo>
                            <a:cubicBezTo>
                              <a:pt x="8" y="17"/>
                              <a:pt x="6" y="15"/>
                              <a:pt x="7" y="14"/>
                            </a:cubicBezTo>
                            <a:cubicBezTo>
                              <a:pt x="7" y="13"/>
                              <a:pt x="5" y="13"/>
                              <a:pt x="6" y="12"/>
                            </a:cubicBezTo>
                            <a:cubicBezTo>
                              <a:pt x="5" y="12"/>
                              <a:pt x="5" y="12"/>
                              <a:pt x="4" y="12"/>
                            </a:cubicBezTo>
                            <a:cubicBezTo>
                              <a:pt x="4" y="10"/>
                              <a:pt x="4" y="10"/>
                              <a:pt x="4" y="10"/>
                            </a:cubicBezTo>
                            <a:cubicBezTo>
                              <a:pt x="4" y="9"/>
                              <a:pt x="2" y="9"/>
                              <a:pt x="2" y="8"/>
                            </a:cubicBezTo>
                            <a:cubicBezTo>
                              <a:pt x="2" y="6"/>
                              <a:pt x="2" y="3"/>
                              <a:pt x="0" y="3"/>
                            </a:cubicBezTo>
                            <a:cubicBezTo>
                              <a:pt x="1" y="2"/>
                              <a:pt x="2" y="2"/>
                              <a:pt x="3" y="0"/>
                            </a:cubicBezTo>
                            <a:cubicBezTo>
                              <a:pt x="7" y="0"/>
                              <a:pt x="7" y="0"/>
                              <a:pt x="7" y="0"/>
                            </a:cubicBezTo>
                            <a:cubicBezTo>
                              <a:pt x="6" y="1"/>
                              <a:pt x="5" y="2"/>
                              <a:pt x="5" y="3"/>
                            </a:cubicBezTo>
                          </a:path>
                        </a:pathLst>
                      </a:custGeom>
                      <a:grpFill/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</a14:hiddenLine>
                        </a:ext>
                      </a:extLst>
                    </p:spPr>
                    <p:txBody>
                      <a:bodyPr vert="horz" wrap="square" lIns="121920" tIns="60960" rIns="121920" bIns="60960" numCol="1" anchor="t" anchorCtr="0" compatLnSpc="1"/>
                      <a:lstStyle/>
                      <a:p>
                        <a:pPr defTabSz="1218565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CN" altLang="en-US" sz="2400">
                          <a:solidFill>
                            <a:prstClr val="black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endParaRPr>
                      </a:p>
                    </p:txBody>
                  </p:sp>
                  <p:sp>
                    <p:nvSpPr>
                      <p:cNvPr id="43" name="淘宝店chenying0907出品 101"/>
                      <p:cNvSpPr/>
                      <p:nvPr/>
                    </p:nvSpPr>
                    <p:spPr bwMode="auto">
                      <a:xfrm>
                        <a:off x="4352925" y="1382713"/>
                        <a:ext cx="214313" cy="111125"/>
                      </a:xfrm>
                      <a:custGeom>
                        <a:avLst/>
                        <a:gdLst>
                          <a:gd name="T0" fmla="*/ 11 w 31"/>
                          <a:gd name="T1" fmla="*/ 11 h 16"/>
                          <a:gd name="T2" fmla="*/ 10 w 31"/>
                          <a:gd name="T3" fmla="*/ 11 h 16"/>
                          <a:gd name="T4" fmla="*/ 7 w 31"/>
                          <a:gd name="T5" fmla="*/ 11 h 16"/>
                          <a:gd name="T6" fmla="*/ 9 w 31"/>
                          <a:gd name="T7" fmla="*/ 10 h 16"/>
                          <a:gd name="T8" fmla="*/ 12 w 31"/>
                          <a:gd name="T9" fmla="*/ 8 h 16"/>
                          <a:gd name="T10" fmla="*/ 11 w 31"/>
                          <a:gd name="T11" fmla="*/ 6 h 16"/>
                          <a:gd name="T12" fmla="*/ 8 w 31"/>
                          <a:gd name="T13" fmla="*/ 6 h 16"/>
                          <a:gd name="T14" fmla="*/ 6 w 31"/>
                          <a:gd name="T15" fmla="*/ 8 h 16"/>
                          <a:gd name="T16" fmla="*/ 2 w 31"/>
                          <a:gd name="T17" fmla="*/ 8 h 16"/>
                          <a:gd name="T18" fmla="*/ 2 w 31"/>
                          <a:gd name="T19" fmla="*/ 4 h 16"/>
                          <a:gd name="T20" fmla="*/ 1 w 31"/>
                          <a:gd name="T21" fmla="*/ 4 h 16"/>
                          <a:gd name="T22" fmla="*/ 1 w 31"/>
                          <a:gd name="T23" fmla="*/ 2 h 16"/>
                          <a:gd name="T24" fmla="*/ 2 w 31"/>
                          <a:gd name="T25" fmla="*/ 2 h 16"/>
                          <a:gd name="T26" fmla="*/ 5 w 31"/>
                          <a:gd name="T27" fmla="*/ 1 h 16"/>
                          <a:gd name="T28" fmla="*/ 6 w 31"/>
                          <a:gd name="T29" fmla="*/ 3 h 16"/>
                          <a:gd name="T30" fmla="*/ 10 w 31"/>
                          <a:gd name="T31" fmla="*/ 3 h 16"/>
                          <a:gd name="T32" fmla="*/ 11 w 31"/>
                          <a:gd name="T33" fmla="*/ 1 h 16"/>
                          <a:gd name="T34" fmla="*/ 17 w 31"/>
                          <a:gd name="T35" fmla="*/ 2 h 16"/>
                          <a:gd name="T36" fmla="*/ 17 w 31"/>
                          <a:gd name="T37" fmla="*/ 2 h 16"/>
                          <a:gd name="T38" fmla="*/ 19 w 31"/>
                          <a:gd name="T39" fmla="*/ 3 h 16"/>
                          <a:gd name="T40" fmla="*/ 19 w 31"/>
                          <a:gd name="T41" fmla="*/ 4 h 16"/>
                          <a:gd name="T42" fmla="*/ 22 w 31"/>
                          <a:gd name="T43" fmla="*/ 4 h 16"/>
                          <a:gd name="T44" fmla="*/ 25 w 31"/>
                          <a:gd name="T45" fmla="*/ 5 h 16"/>
                          <a:gd name="T46" fmla="*/ 25 w 31"/>
                          <a:gd name="T47" fmla="*/ 6 h 16"/>
                          <a:gd name="T48" fmla="*/ 26 w 31"/>
                          <a:gd name="T49" fmla="*/ 7 h 16"/>
                          <a:gd name="T50" fmla="*/ 26 w 31"/>
                          <a:gd name="T51" fmla="*/ 8 h 16"/>
                          <a:gd name="T52" fmla="*/ 27 w 31"/>
                          <a:gd name="T53" fmla="*/ 8 h 16"/>
                          <a:gd name="T54" fmla="*/ 27 w 31"/>
                          <a:gd name="T55" fmla="*/ 9 h 16"/>
                          <a:gd name="T56" fmla="*/ 29 w 31"/>
                          <a:gd name="T57" fmla="*/ 9 h 16"/>
                          <a:gd name="T58" fmla="*/ 29 w 31"/>
                          <a:gd name="T59" fmla="*/ 10 h 16"/>
                          <a:gd name="T60" fmla="*/ 31 w 31"/>
                          <a:gd name="T61" fmla="*/ 10 h 16"/>
                          <a:gd name="T62" fmla="*/ 29 w 31"/>
                          <a:gd name="T63" fmla="*/ 11 h 16"/>
                          <a:gd name="T64" fmla="*/ 29 w 31"/>
                          <a:gd name="T65" fmla="*/ 12 h 16"/>
                          <a:gd name="T66" fmla="*/ 24 w 31"/>
                          <a:gd name="T67" fmla="*/ 12 h 16"/>
                          <a:gd name="T68" fmla="*/ 24 w 31"/>
                          <a:gd name="T69" fmla="*/ 9 h 16"/>
                          <a:gd name="T70" fmla="*/ 18 w 31"/>
                          <a:gd name="T71" fmla="*/ 8 h 16"/>
                          <a:gd name="T72" fmla="*/ 18 w 31"/>
                          <a:gd name="T73" fmla="*/ 10 h 16"/>
                          <a:gd name="T74" fmla="*/ 17 w 31"/>
                          <a:gd name="T75" fmla="*/ 10 h 16"/>
                          <a:gd name="T76" fmla="*/ 16 w 31"/>
                          <a:gd name="T77" fmla="*/ 11 h 16"/>
                          <a:gd name="T78" fmla="*/ 16 w 31"/>
                          <a:gd name="T79" fmla="*/ 11 h 16"/>
                          <a:gd name="T80" fmla="*/ 15 w 31"/>
                          <a:gd name="T81" fmla="*/ 12 h 16"/>
                          <a:gd name="T82" fmla="*/ 15 w 31"/>
                          <a:gd name="T83" fmla="*/ 15 h 16"/>
                          <a:gd name="T84" fmla="*/ 8 w 31"/>
                          <a:gd name="T85" fmla="*/ 13 h 16"/>
                          <a:gd name="T86" fmla="*/ 9 w 31"/>
                          <a:gd name="T87" fmla="*/ 12 h 16"/>
                          <a:gd name="T88" fmla="*/ 11 w 31"/>
                          <a:gd name="T89" fmla="*/ 12 h 16"/>
                          <a:gd name="T90" fmla="*/ 11 w 31"/>
                          <a:gd name="T91" fmla="*/ 11 h 16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  <a:cxn ang="0">
                            <a:pos x="T48" y="T49"/>
                          </a:cxn>
                          <a:cxn ang="0">
                            <a:pos x="T50" y="T51"/>
                          </a:cxn>
                          <a:cxn ang="0">
                            <a:pos x="T52" y="T53"/>
                          </a:cxn>
                          <a:cxn ang="0">
                            <a:pos x="T54" y="T55"/>
                          </a:cxn>
                          <a:cxn ang="0">
                            <a:pos x="T56" y="T57"/>
                          </a:cxn>
                          <a:cxn ang="0">
                            <a:pos x="T58" y="T59"/>
                          </a:cxn>
                          <a:cxn ang="0">
                            <a:pos x="T60" y="T61"/>
                          </a:cxn>
                          <a:cxn ang="0">
                            <a:pos x="T62" y="T63"/>
                          </a:cxn>
                          <a:cxn ang="0">
                            <a:pos x="T64" y="T65"/>
                          </a:cxn>
                          <a:cxn ang="0">
                            <a:pos x="T66" y="T67"/>
                          </a:cxn>
                          <a:cxn ang="0">
                            <a:pos x="T68" y="T69"/>
                          </a:cxn>
                          <a:cxn ang="0">
                            <a:pos x="T70" y="T71"/>
                          </a:cxn>
                          <a:cxn ang="0">
                            <a:pos x="T72" y="T73"/>
                          </a:cxn>
                          <a:cxn ang="0">
                            <a:pos x="T74" y="T75"/>
                          </a:cxn>
                          <a:cxn ang="0">
                            <a:pos x="T76" y="T77"/>
                          </a:cxn>
                          <a:cxn ang="0">
                            <a:pos x="T78" y="T79"/>
                          </a:cxn>
                          <a:cxn ang="0">
                            <a:pos x="T80" y="T81"/>
                          </a:cxn>
                          <a:cxn ang="0">
                            <a:pos x="T82" y="T83"/>
                          </a:cxn>
                          <a:cxn ang="0">
                            <a:pos x="T84" y="T85"/>
                          </a:cxn>
                          <a:cxn ang="0">
                            <a:pos x="T86" y="T87"/>
                          </a:cxn>
                          <a:cxn ang="0">
                            <a:pos x="T88" y="T89"/>
                          </a:cxn>
                          <a:cxn ang="0">
                            <a:pos x="T90" y="T91"/>
                          </a:cxn>
                        </a:cxnLst>
                        <a:rect l="0" t="0" r="r" b="b"/>
                        <a:pathLst>
                          <a:path w="31" h="16">
                            <a:moveTo>
                              <a:pt x="11" y="11"/>
                            </a:moveTo>
                            <a:cubicBezTo>
                              <a:pt x="11" y="10"/>
                              <a:pt x="10" y="11"/>
                              <a:pt x="10" y="11"/>
                            </a:cubicBezTo>
                            <a:cubicBezTo>
                              <a:pt x="9" y="12"/>
                              <a:pt x="9" y="10"/>
                              <a:pt x="7" y="11"/>
                            </a:cubicBezTo>
                            <a:cubicBezTo>
                              <a:pt x="7" y="10"/>
                              <a:pt x="8" y="10"/>
                              <a:pt x="9" y="10"/>
                            </a:cubicBezTo>
                            <a:cubicBezTo>
                              <a:pt x="10" y="9"/>
                              <a:pt x="11" y="8"/>
                              <a:pt x="12" y="8"/>
                            </a:cubicBezTo>
                            <a:cubicBezTo>
                              <a:pt x="12" y="7"/>
                              <a:pt x="11" y="7"/>
                              <a:pt x="11" y="6"/>
                            </a:cubicBezTo>
                            <a:cubicBezTo>
                              <a:pt x="10" y="6"/>
                              <a:pt x="9" y="8"/>
                              <a:pt x="8" y="6"/>
                            </a:cubicBezTo>
                            <a:cubicBezTo>
                              <a:pt x="7" y="7"/>
                              <a:pt x="7" y="8"/>
                              <a:pt x="6" y="8"/>
                            </a:cubicBezTo>
                            <a:cubicBezTo>
                              <a:pt x="4" y="8"/>
                              <a:pt x="4" y="7"/>
                              <a:pt x="2" y="8"/>
                            </a:cubicBezTo>
                            <a:cubicBezTo>
                              <a:pt x="3" y="7"/>
                              <a:pt x="3" y="6"/>
                              <a:pt x="2" y="4"/>
                            </a:cubicBezTo>
                            <a:cubicBezTo>
                              <a:pt x="2" y="4"/>
                              <a:pt x="1" y="4"/>
                              <a:pt x="1" y="4"/>
                            </a:cubicBezTo>
                            <a:cubicBezTo>
                              <a:pt x="0" y="5"/>
                              <a:pt x="1" y="3"/>
                              <a:pt x="1" y="2"/>
                            </a:cubicBezTo>
                            <a:cubicBezTo>
                              <a:pt x="1" y="2"/>
                              <a:pt x="2" y="2"/>
                              <a:pt x="2" y="2"/>
                            </a:cubicBezTo>
                            <a:cubicBezTo>
                              <a:pt x="2" y="1"/>
                              <a:pt x="5" y="2"/>
                              <a:pt x="5" y="1"/>
                            </a:cubicBezTo>
                            <a:cubicBezTo>
                              <a:pt x="6" y="1"/>
                              <a:pt x="5" y="2"/>
                              <a:pt x="6" y="3"/>
                            </a:cubicBezTo>
                            <a:cubicBezTo>
                              <a:pt x="8" y="3"/>
                              <a:pt x="10" y="0"/>
                              <a:pt x="10" y="3"/>
                            </a:cubicBezTo>
                            <a:cubicBezTo>
                              <a:pt x="11" y="4"/>
                              <a:pt x="12" y="3"/>
                              <a:pt x="11" y="1"/>
                            </a:cubicBezTo>
                            <a:cubicBezTo>
                              <a:pt x="13" y="2"/>
                              <a:pt x="15" y="2"/>
                              <a:pt x="17" y="2"/>
                            </a:cubicBezTo>
                            <a:cubicBezTo>
                              <a:pt x="17" y="2"/>
                              <a:pt x="17" y="3"/>
                              <a:pt x="17" y="2"/>
                            </a:cubicBezTo>
                            <a:cubicBezTo>
                              <a:pt x="18" y="2"/>
                              <a:pt x="17" y="4"/>
                              <a:pt x="19" y="3"/>
                            </a:cubicBezTo>
                            <a:cubicBezTo>
                              <a:pt x="19" y="4"/>
                              <a:pt x="19" y="4"/>
                              <a:pt x="19" y="4"/>
                            </a:cubicBezTo>
                            <a:cubicBezTo>
                              <a:pt x="20" y="4"/>
                              <a:pt x="22" y="5"/>
                              <a:pt x="22" y="4"/>
                            </a:cubicBezTo>
                            <a:cubicBezTo>
                              <a:pt x="22" y="4"/>
                              <a:pt x="23" y="5"/>
                              <a:pt x="25" y="5"/>
                            </a:cubicBezTo>
                            <a:cubicBezTo>
                              <a:pt x="24" y="6"/>
                              <a:pt x="24" y="6"/>
                              <a:pt x="25" y="6"/>
                            </a:cubicBezTo>
                            <a:cubicBezTo>
                              <a:pt x="26" y="6"/>
                              <a:pt x="25" y="7"/>
                              <a:pt x="26" y="7"/>
                            </a:cubicBezTo>
                            <a:cubicBezTo>
                              <a:pt x="27" y="7"/>
                              <a:pt x="26" y="7"/>
                              <a:pt x="26" y="8"/>
                            </a:cubicBezTo>
                            <a:cubicBezTo>
                              <a:pt x="27" y="8"/>
                              <a:pt x="27" y="7"/>
                              <a:pt x="27" y="8"/>
                            </a:cubicBezTo>
                            <a:cubicBezTo>
                              <a:pt x="28" y="8"/>
                              <a:pt x="27" y="9"/>
                              <a:pt x="27" y="9"/>
                            </a:cubicBezTo>
                            <a:cubicBezTo>
                              <a:pt x="28" y="9"/>
                              <a:pt x="28" y="9"/>
                              <a:pt x="29" y="9"/>
                            </a:cubicBezTo>
                            <a:cubicBezTo>
                              <a:pt x="29" y="9"/>
                              <a:pt x="29" y="10"/>
                              <a:pt x="29" y="10"/>
                            </a:cubicBezTo>
                            <a:cubicBezTo>
                              <a:pt x="30" y="10"/>
                              <a:pt x="30" y="9"/>
                              <a:pt x="31" y="10"/>
                            </a:cubicBezTo>
                            <a:cubicBezTo>
                              <a:pt x="31" y="12"/>
                              <a:pt x="29" y="11"/>
                              <a:pt x="29" y="11"/>
                            </a:cubicBezTo>
                            <a:cubicBezTo>
                              <a:pt x="29" y="11"/>
                              <a:pt x="29" y="12"/>
                              <a:pt x="29" y="12"/>
                            </a:cubicBezTo>
                            <a:cubicBezTo>
                              <a:pt x="28" y="12"/>
                              <a:pt x="25" y="12"/>
                              <a:pt x="24" y="12"/>
                            </a:cubicBezTo>
                            <a:cubicBezTo>
                              <a:pt x="23" y="10"/>
                              <a:pt x="24" y="11"/>
                              <a:pt x="24" y="9"/>
                            </a:cubicBezTo>
                            <a:cubicBezTo>
                              <a:pt x="23" y="7"/>
                              <a:pt x="20" y="7"/>
                              <a:pt x="18" y="8"/>
                            </a:cubicBezTo>
                            <a:cubicBezTo>
                              <a:pt x="18" y="8"/>
                              <a:pt x="18" y="9"/>
                              <a:pt x="18" y="10"/>
                            </a:cubicBezTo>
                            <a:cubicBezTo>
                              <a:pt x="18" y="10"/>
                              <a:pt x="17" y="10"/>
                              <a:pt x="17" y="10"/>
                            </a:cubicBezTo>
                            <a:cubicBezTo>
                              <a:pt x="16" y="10"/>
                              <a:pt x="17" y="11"/>
                              <a:pt x="16" y="11"/>
                            </a:cubicBezTo>
                            <a:cubicBezTo>
                              <a:pt x="16" y="11"/>
                              <a:pt x="16" y="11"/>
                              <a:pt x="16" y="11"/>
                            </a:cubicBezTo>
                            <a:cubicBezTo>
                              <a:pt x="16" y="12"/>
                              <a:pt x="15" y="12"/>
                              <a:pt x="15" y="12"/>
                            </a:cubicBezTo>
                            <a:cubicBezTo>
                              <a:pt x="14" y="14"/>
                              <a:pt x="15" y="13"/>
                              <a:pt x="15" y="15"/>
                            </a:cubicBezTo>
                            <a:cubicBezTo>
                              <a:pt x="13" y="16"/>
                              <a:pt x="8" y="16"/>
                              <a:pt x="8" y="13"/>
                            </a:cubicBezTo>
                            <a:cubicBezTo>
                              <a:pt x="9" y="13"/>
                              <a:pt x="9" y="13"/>
                              <a:pt x="9" y="12"/>
                            </a:cubicBezTo>
                            <a:cubicBezTo>
                              <a:pt x="11" y="12"/>
                              <a:pt x="10" y="13"/>
                              <a:pt x="11" y="12"/>
                            </a:cubicBezTo>
                            <a:cubicBezTo>
                              <a:pt x="11" y="11"/>
                              <a:pt x="10" y="11"/>
                              <a:pt x="11" y="11"/>
                            </a:cubicBezTo>
                          </a:path>
                        </a:pathLst>
                      </a:custGeom>
                      <a:grpFill/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</a14:hiddenLine>
                        </a:ext>
                      </a:extLst>
                    </p:spPr>
                    <p:txBody>
                      <a:bodyPr vert="horz" wrap="square" lIns="121920" tIns="60960" rIns="121920" bIns="60960" numCol="1" anchor="t" anchorCtr="0" compatLnSpc="1"/>
                      <a:lstStyle/>
                      <a:p>
                        <a:pPr defTabSz="1218565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CN" altLang="en-US" sz="2400">
                          <a:solidFill>
                            <a:prstClr val="black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endParaRPr>
                      </a:p>
                    </p:txBody>
                  </p:sp>
                </p:grpSp>
                <p:sp>
                  <p:nvSpPr>
                    <p:cNvPr id="36" name="淘宝店chenying0907出品 110"/>
                    <p:cNvSpPr/>
                    <p:nvPr/>
                  </p:nvSpPr>
                  <p:spPr bwMode="auto">
                    <a:xfrm>
                      <a:off x="5629275" y="2889250"/>
                      <a:ext cx="160338" cy="166688"/>
                    </a:xfrm>
                    <a:custGeom>
                      <a:avLst/>
                      <a:gdLst>
                        <a:gd name="T0" fmla="*/ 2 w 23"/>
                        <a:gd name="T1" fmla="*/ 3 h 24"/>
                        <a:gd name="T2" fmla="*/ 1 w 23"/>
                        <a:gd name="T3" fmla="*/ 2 h 24"/>
                        <a:gd name="T4" fmla="*/ 0 w 23"/>
                        <a:gd name="T5" fmla="*/ 1 h 24"/>
                        <a:gd name="T6" fmla="*/ 5 w 23"/>
                        <a:gd name="T7" fmla="*/ 0 h 24"/>
                        <a:gd name="T8" fmla="*/ 7 w 23"/>
                        <a:gd name="T9" fmla="*/ 1 h 24"/>
                        <a:gd name="T10" fmla="*/ 7 w 23"/>
                        <a:gd name="T11" fmla="*/ 2 h 24"/>
                        <a:gd name="T12" fmla="*/ 8 w 23"/>
                        <a:gd name="T13" fmla="*/ 3 h 24"/>
                        <a:gd name="T14" fmla="*/ 10 w 23"/>
                        <a:gd name="T15" fmla="*/ 5 h 24"/>
                        <a:gd name="T16" fmla="*/ 14 w 23"/>
                        <a:gd name="T17" fmla="*/ 8 h 24"/>
                        <a:gd name="T18" fmla="*/ 15 w 23"/>
                        <a:gd name="T19" fmla="*/ 9 h 24"/>
                        <a:gd name="T20" fmla="*/ 16 w 23"/>
                        <a:gd name="T21" fmla="*/ 10 h 24"/>
                        <a:gd name="T22" fmla="*/ 17 w 23"/>
                        <a:gd name="T23" fmla="*/ 11 h 24"/>
                        <a:gd name="T24" fmla="*/ 17 w 23"/>
                        <a:gd name="T25" fmla="*/ 12 h 24"/>
                        <a:gd name="T26" fmla="*/ 18 w 23"/>
                        <a:gd name="T27" fmla="*/ 13 h 24"/>
                        <a:gd name="T28" fmla="*/ 20 w 23"/>
                        <a:gd name="T29" fmla="*/ 15 h 24"/>
                        <a:gd name="T30" fmla="*/ 21 w 23"/>
                        <a:gd name="T31" fmla="*/ 16 h 24"/>
                        <a:gd name="T32" fmla="*/ 22 w 23"/>
                        <a:gd name="T33" fmla="*/ 18 h 24"/>
                        <a:gd name="T34" fmla="*/ 23 w 23"/>
                        <a:gd name="T35" fmla="*/ 21 h 24"/>
                        <a:gd name="T36" fmla="*/ 23 w 23"/>
                        <a:gd name="T37" fmla="*/ 22 h 24"/>
                        <a:gd name="T38" fmla="*/ 21 w 23"/>
                        <a:gd name="T39" fmla="*/ 23 h 24"/>
                        <a:gd name="T40" fmla="*/ 18 w 23"/>
                        <a:gd name="T41" fmla="*/ 23 h 24"/>
                        <a:gd name="T42" fmla="*/ 18 w 23"/>
                        <a:gd name="T43" fmla="*/ 22 h 24"/>
                        <a:gd name="T44" fmla="*/ 17 w 23"/>
                        <a:gd name="T45" fmla="*/ 22 h 24"/>
                        <a:gd name="T46" fmla="*/ 15 w 23"/>
                        <a:gd name="T47" fmla="*/ 19 h 24"/>
                        <a:gd name="T48" fmla="*/ 15 w 23"/>
                        <a:gd name="T49" fmla="*/ 18 h 24"/>
                        <a:gd name="T50" fmla="*/ 15 w 23"/>
                        <a:gd name="T51" fmla="*/ 18 h 24"/>
                        <a:gd name="T52" fmla="*/ 14 w 23"/>
                        <a:gd name="T53" fmla="*/ 17 h 24"/>
                        <a:gd name="T54" fmla="*/ 13 w 23"/>
                        <a:gd name="T55" fmla="*/ 17 h 24"/>
                        <a:gd name="T56" fmla="*/ 11 w 23"/>
                        <a:gd name="T57" fmla="*/ 15 h 24"/>
                        <a:gd name="T58" fmla="*/ 10 w 23"/>
                        <a:gd name="T59" fmla="*/ 11 h 24"/>
                        <a:gd name="T60" fmla="*/ 9 w 23"/>
                        <a:gd name="T61" fmla="*/ 13 h 24"/>
                        <a:gd name="T62" fmla="*/ 8 w 23"/>
                        <a:gd name="T63" fmla="*/ 10 h 24"/>
                        <a:gd name="T64" fmla="*/ 7 w 23"/>
                        <a:gd name="T65" fmla="*/ 9 h 24"/>
                        <a:gd name="T66" fmla="*/ 6 w 23"/>
                        <a:gd name="T67" fmla="*/ 8 h 24"/>
                        <a:gd name="T68" fmla="*/ 6 w 23"/>
                        <a:gd name="T69" fmla="*/ 6 h 24"/>
                        <a:gd name="T70" fmla="*/ 4 w 23"/>
                        <a:gd name="T71" fmla="*/ 5 h 24"/>
                        <a:gd name="T72" fmla="*/ 3 w 23"/>
                        <a:gd name="T73" fmla="*/ 4 h 24"/>
                        <a:gd name="T74" fmla="*/ 2 w 23"/>
                        <a:gd name="T75" fmla="*/ 3 h 2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</a:cxnLst>
                      <a:rect l="0" t="0" r="r" b="b"/>
                      <a:pathLst>
                        <a:path w="23" h="24">
                          <a:moveTo>
                            <a:pt x="2" y="3"/>
                          </a:moveTo>
                          <a:cubicBezTo>
                            <a:pt x="2" y="2"/>
                            <a:pt x="2" y="3"/>
                            <a:pt x="1" y="2"/>
                          </a:cubicBezTo>
                          <a:cubicBezTo>
                            <a:pt x="1" y="2"/>
                            <a:pt x="1" y="1"/>
                            <a:pt x="0" y="1"/>
                          </a:cubicBezTo>
                          <a:cubicBezTo>
                            <a:pt x="2" y="0"/>
                            <a:pt x="3" y="1"/>
                            <a:pt x="5" y="0"/>
                          </a:cubicBezTo>
                          <a:cubicBezTo>
                            <a:pt x="4" y="2"/>
                            <a:pt x="6" y="1"/>
                            <a:pt x="7" y="1"/>
                          </a:cubicBezTo>
                          <a:cubicBezTo>
                            <a:pt x="7" y="1"/>
                            <a:pt x="6" y="2"/>
                            <a:pt x="7" y="2"/>
                          </a:cubicBezTo>
                          <a:cubicBezTo>
                            <a:pt x="7" y="3"/>
                            <a:pt x="8" y="2"/>
                            <a:pt x="8" y="3"/>
                          </a:cubicBezTo>
                          <a:cubicBezTo>
                            <a:pt x="9" y="3"/>
                            <a:pt x="9" y="4"/>
                            <a:pt x="10" y="5"/>
                          </a:cubicBezTo>
                          <a:cubicBezTo>
                            <a:pt x="11" y="5"/>
                            <a:pt x="12" y="8"/>
                            <a:pt x="14" y="8"/>
                          </a:cubicBezTo>
                          <a:cubicBezTo>
                            <a:pt x="15" y="8"/>
                            <a:pt x="14" y="9"/>
                            <a:pt x="15" y="9"/>
                          </a:cubicBezTo>
                          <a:cubicBezTo>
                            <a:pt x="15" y="10"/>
                            <a:pt x="16" y="10"/>
                            <a:pt x="16" y="10"/>
                          </a:cubicBezTo>
                          <a:cubicBezTo>
                            <a:pt x="16" y="10"/>
                            <a:pt x="17" y="11"/>
                            <a:pt x="17" y="11"/>
                          </a:cubicBezTo>
                          <a:cubicBezTo>
                            <a:pt x="17" y="11"/>
                            <a:pt x="17" y="12"/>
                            <a:pt x="17" y="12"/>
                          </a:cubicBezTo>
                          <a:cubicBezTo>
                            <a:pt x="18" y="12"/>
                            <a:pt x="18" y="13"/>
                            <a:pt x="18" y="13"/>
                          </a:cubicBezTo>
                          <a:cubicBezTo>
                            <a:pt x="19" y="14"/>
                            <a:pt x="19" y="15"/>
                            <a:pt x="20" y="15"/>
                          </a:cubicBezTo>
                          <a:cubicBezTo>
                            <a:pt x="20" y="15"/>
                            <a:pt x="21" y="16"/>
                            <a:pt x="21" y="16"/>
                          </a:cubicBezTo>
                          <a:cubicBezTo>
                            <a:pt x="22" y="16"/>
                            <a:pt x="21" y="18"/>
                            <a:pt x="22" y="18"/>
                          </a:cubicBezTo>
                          <a:cubicBezTo>
                            <a:pt x="23" y="18"/>
                            <a:pt x="23" y="20"/>
                            <a:pt x="23" y="21"/>
                          </a:cubicBezTo>
                          <a:cubicBezTo>
                            <a:pt x="23" y="21"/>
                            <a:pt x="21" y="22"/>
                            <a:pt x="23" y="22"/>
                          </a:cubicBezTo>
                          <a:cubicBezTo>
                            <a:pt x="23" y="24"/>
                            <a:pt x="21" y="23"/>
                            <a:pt x="21" y="23"/>
                          </a:cubicBezTo>
                          <a:cubicBezTo>
                            <a:pt x="20" y="23"/>
                            <a:pt x="19" y="23"/>
                            <a:pt x="18" y="23"/>
                          </a:cubicBezTo>
                          <a:cubicBezTo>
                            <a:pt x="18" y="23"/>
                            <a:pt x="18" y="22"/>
                            <a:pt x="18" y="22"/>
                          </a:cubicBezTo>
                          <a:cubicBezTo>
                            <a:pt x="18" y="21"/>
                            <a:pt x="18" y="22"/>
                            <a:pt x="17" y="22"/>
                          </a:cubicBezTo>
                          <a:cubicBezTo>
                            <a:pt x="17" y="21"/>
                            <a:pt x="16" y="19"/>
                            <a:pt x="15" y="19"/>
                          </a:cubicBezTo>
                          <a:cubicBezTo>
                            <a:pt x="15" y="19"/>
                            <a:pt x="15" y="19"/>
                            <a:pt x="15" y="18"/>
                          </a:cubicBezTo>
                          <a:cubicBezTo>
                            <a:pt x="15" y="18"/>
                            <a:pt x="15" y="18"/>
                            <a:pt x="15" y="18"/>
                          </a:cubicBezTo>
                          <a:cubicBezTo>
                            <a:pt x="14" y="19"/>
                            <a:pt x="14" y="18"/>
                            <a:pt x="14" y="17"/>
                          </a:cubicBezTo>
                          <a:cubicBezTo>
                            <a:pt x="14" y="17"/>
                            <a:pt x="13" y="18"/>
                            <a:pt x="13" y="17"/>
                          </a:cubicBezTo>
                          <a:cubicBezTo>
                            <a:pt x="12" y="17"/>
                            <a:pt x="12" y="15"/>
                            <a:pt x="11" y="15"/>
                          </a:cubicBezTo>
                          <a:cubicBezTo>
                            <a:pt x="12" y="13"/>
                            <a:pt x="10" y="13"/>
                            <a:pt x="10" y="11"/>
                          </a:cubicBezTo>
                          <a:cubicBezTo>
                            <a:pt x="9" y="11"/>
                            <a:pt x="9" y="12"/>
                            <a:pt x="9" y="13"/>
                          </a:cubicBezTo>
                          <a:cubicBezTo>
                            <a:pt x="8" y="12"/>
                            <a:pt x="9" y="11"/>
                            <a:pt x="8" y="10"/>
                          </a:cubicBezTo>
                          <a:cubicBezTo>
                            <a:pt x="8" y="10"/>
                            <a:pt x="7" y="9"/>
                            <a:pt x="7" y="9"/>
                          </a:cubicBezTo>
                          <a:cubicBezTo>
                            <a:pt x="7" y="9"/>
                            <a:pt x="7" y="8"/>
                            <a:pt x="6" y="8"/>
                          </a:cubicBezTo>
                          <a:cubicBezTo>
                            <a:pt x="6" y="7"/>
                            <a:pt x="6" y="7"/>
                            <a:pt x="6" y="6"/>
                          </a:cubicBezTo>
                          <a:cubicBezTo>
                            <a:pt x="5" y="6"/>
                            <a:pt x="4" y="5"/>
                            <a:pt x="4" y="5"/>
                          </a:cubicBezTo>
                          <a:cubicBezTo>
                            <a:pt x="4" y="5"/>
                            <a:pt x="3" y="4"/>
                            <a:pt x="3" y="4"/>
                          </a:cubicBezTo>
                          <a:cubicBezTo>
                            <a:pt x="3" y="3"/>
                            <a:pt x="4" y="2"/>
                            <a:pt x="2" y="3"/>
                          </a:cubicBezTo>
                        </a:path>
                      </a:pathLst>
                    </a:cu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</a14:hiddenLine>
                      </a:ext>
                    </a:extLst>
                  </p:spPr>
                  <p:txBody>
                    <a:bodyPr vert="horz" wrap="square" lIns="121920" tIns="60960" rIns="121920" bIns="60960" numCol="1" anchor="t" anchorCtr="0" compatLnSpc="1"/>
                    <a:lstStyle/>
                    <a:p>
                      <a:pPr defTabSz="1218565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CN" altLang="en-US" sz="2400">
                        <a:solidFill>
                          <a:prstClr val="black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p:txBody>
                </p:sp>
                <p:sp>
                  <p:nvSpPr>
                    <p:cNvPr id="37" name="淘宝店chenying0907出品 111"/>
                    <p:cNvSpPr/>
                    <p:nvPr/>
                  </p:nvSpPr>
                  <p:spPr bwMode="auto">
                    <a:xfrm>
                      <a:off x="4845050" y="3152775"/>
                      <a:ext cx="111125" cy="209550"/>
                    </a:xfrm>
                    <a:custGeom>
                      <a:avLst/>
                      <a:gdLst>
                        <a:gd name="T0" fmla="*/ 12 w 16"/>
                        <a:gd name="T1" fmla="*/ 0 h 30"/>
                        <a:gd name="T2" fmla="*/ 15 w 16"/>
                        <a:gd name="T3" fmla="*/ 0 h 30"/>
                        <a:gd name="T4" fmla="*/ 14 w 16"/>
                        <a:gd name="T5" fmla="*/ 10 h 30"/>
                        <a:gd name="T6" fmla="*/ 12 w 16"/>
                        <a:gd name="T7" fmla="*/ 16 h 30"/>
                        <a:gd name="T8" fmla="*/ 11 w 16"/>
                        <a:gd name="T9" fmla="*/ 19 h 30"/>
                        <a:gd name="T10" fmla="*/ 10 w 16"/>
                        <a:gd name="T11" fmla="*/ 22 h 30"/>
                        <a:gd name="T12" fmla="*/ 10 w 16"/>
                        <a:gd name="T13" fmla="*/ 23 h 30"/>
                        <a:gd name="T14" fmla="*/ 9 w 16"/>
                        <a:gd name="T15" fmla="*/ 24 h 30"/>
                        <a:gd name="T16" fmla="*/ 9 w 16"/>
                        <a:gd name="T17" fmla="*/ 27 h 30"/>
                        <a:gd name="T18" fmla="*/ 8 w 16"/>
                        <a:gd name="T19" fmla="*/ 27 h 30"/>
                        <a:gd name="T20" fmla="*/ 8 w 16"/>
                        <a:gd name="T21" fmla="*/ 29 h 30"/>
                        <a:gd name="T22" fmla="*/ 2 w 16"/>
                        <a:gd name="T23" fmla="*/ 29 h 30"/>
                        <a:gd name="T24" fmla="*/ 2 w 16"/>
                        <a:gd name="T25" fmla="*/ 27 h 30"/>
                        <a:gd name="T26" fmla="*/ 1 w 16"/>
                        <a:gd name="T27" fmla="*/ 26 h 30"/>
                        <a:gd name="T28" fmla="*/ 0 w 16"/>
                        <a:gd name="T29" fmla="*/ 25 h 30"/>
                        <a:gd name="T30" fmla="*/ 0 w 16"/>
                        <a:gd name="T31" fmla="*/ 23 h 30"/>
                        <a:gd name="T32" fmla="*/ 1 w 16"/>
                        <a:gd name="T33" fmla="*/ 23 h 30"/>
                        <a:gd name="T34" fmla="*/ 0 w 16"/>
                        <a:gd name="T35" fmla="*/ 22 h 30"/>
                        <a:gd name="T36" fmla="*/ 1 w 16"/>
                        <a:gd name="T37" fmla="*/ 20 h 30"/>
                        <a:gd name="T38" fmla="*/ 1 w 16"/>
                        <a:gd name="T39" fmla="*/ 19 h 30"/>
                        <a:gd name="T40" fmla="*/ 2 w 16"/>
                        <a:gd name="T41" fmla="*/ 18 h 30"/>
                        <a:gd name="T42" fmla="*/ 3 w 16"/>
                        <a:gd name="T43" fmla="*/ 16 h 30"/>
                        <a:gd name="T44" fmla="*/ 2 w 16"/>
                        <a:gd name="T45" fmla="*/ 14 h 30"/>
                        <a:gd name="T46" fmla="*/ 2 w 16"/>
                        <a:gd name="T47" fmla="*/ 11 h 30"/>
                        <a:gd name="T48" fmla="*/ 3 w 16"/>
                        <a:gd name="T49" fmla="*/ 10 h 30"/>
                        <a:gd name="T50" fmla="*/ 5 w 16"/>
                        <a:gd name="T51" fmla="*/ 9 h 30"/>
                        <a:gd name="T52" fmla="*/ 8 w 16"/>
                        <a:gd name="T53" fmla="*/ 7 h 30"/>
                        <a:gd name="T54" fmla="*/ 9 w 16"/>
                        <a:gd name="T55" fmla="*/ 7 h 30"/>
                        <a:gd name="T56" fmla="*/ 10 w 16"/>
                        <a:gd name="T57" fmla="*/ 4 h 30"/>
                        <a:gd name="T58" fmla="*/ 11 w 16"/>
                        <a:gd name="T59" fmla="*/ 3 h 30"/>
                        <a:gd name="T60" fmla="*/ 12 w 16"/>
                        <a:gd name="T61" fmla="*/ 0 h 3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</a:cxnLst>
                      <a:rect l="0" t="0" r="r" b="b"/>
                      <a:pathLst>
                        <a:path w="16" h="30">
                          <a:moveTo>
                            <a:pt x="12" y="0"/>
                          </a:moveTo>
                          <a:cubicBezTo>
                            <a:pt x="13" y="0"/>
                            <a:pt x="14" y="0"/>
                            <a:pt x="15" y="0"/>
                          </a:cubicBezTo>
                          <a:cubicBezTo>
                            <a:pt x="14" y="3"/>
                            <a:pt x="16" y="8"/>
                            <a:pt x="14" y="10"/>
                          </a:cubicBezTo>
                          <a:cubicBezTo>
                            <a:pt x="14" y="12"/>
                            <a:pt x="13" y="14"/>
                            <a:pt x="12" y="16"/>
                          </a:cubicBezTo>
                          <a:cubicBezTo>
                            <a:pt x="12" y="17"/>
                            <a:pt x="12" y="19"/>
                            <a:pt x="11" y="19"/>
                          </a:cubicBezTo>
                          <a:cubicBezTo>
                            <a:pt x="11" y="20"/>
                            <a:pt x="11" y="21"/>
                            <a:pt x="10" y="22"/>
                          </a:cubicBezTo>
                          <a:cubicBezTo>
                            <a:pt x="10" y="22"/>
                            <a:pt x="10" y="23"/>
                            <a:pt x="10" y="23"/>
                          </a:cubicBezTo>
                          <a:cubicBezTo>
                            <a:pt x="10" y="23"/>
                            <a:pt x="9" y="23"/>
                            <a:pt x="9" y="24"/>
                          </a:cubicBezTo>
                          <a:cubicBezTo>
                            <a:pt x="9" y="25"/>
                            <a:pt x="9" y="26"/>
                            <a:pt x="9" y="27"/>
                          </a:cubicBezTo>
                          <a:cubicBezTo>
                            <a:pt x="9" y="27"/>
                            <a:pt x="8" y="27"/>
                            <a:pt x="8" y="27"/>
                          </a:cubicBezTo>
                          <a:cubicBezTo>
                            <a:pt x="8" y="28"/>
                            <a:pt x="7" y="28"/>
                            <a:pt x="8" y="29"/>
                          </a:cubicBezTo>
                          <a:cubicBezTo>
                            <a:pt x="6" y="30"/>
                            <a:pt x="4" y="30"/>
                            <a:pt x="2" y="29"/>
                          </a:cubicBezTo>
                          <a:cubicBezTo>
                            <a:pt x="3" y="28"/>
                            <a:pt x="1" y="28"/>
                            <a:pt x="2" y="27"/>
                          </a:cubicBezTo>
                          <a:cubicBezTo>
                            <a:pt x="1" y="27"/>
                            <a:pt x="1" y="26"/>
                            <a:pt x="1" y="26"/>
                          </a:cubicBezTo>
                          <a:cubicBezTo>
                            <a:pt x="1" y="26"/>
                            <a:pt x="0" y="26"/>
                            <a:pt x="0" y="25"/>
                          </a:cubicBezTo>
                          <a:cubicBezTo>
                            <a:pt x="0" y="25"/>
                            <a:pt x="0" y="24"/>
                            <a:pt x="0" y="23"/>
                          </a:cubicBezTo>
                          <a:cubicBezTo>
                            <a:pt x="0" y="23"/>
                            <a:pt x="1" y="23"/>
                            <a:pt x="1" y="23"/>
                          </a:cubicBezTo>
                          <a:cubicBezTo>
                            <a:pt x="1" y="22"/>
                            <a:pt x="0" y="22"/>
                            <a:pt x="0" y="22"/>
                          </a:cubicBezTo>
                          <a:cubicBezTo>
                            <a:pt x="0" y="21"/>
                            <a:pt x="1" y="20"/>
                            <a:pt x="1" y="20"/>
                          </a:cubicBezTo>
                          <a:cubicBezTo>
                            <a:pt x="1" y="20"/>
                            <a:pt x="1" y="19"/>
                            <a:pt x="1" y="19"/>
                          </a:cubicBezTo>
                          <a:cubicBezTo>
                            <a:pt x="1" y="19"/>
                            <a:pt x="2" y="18"/>
                            <a:pt x="2" y="18"/>
                          </a:cubicBezTo>
                          <a:cubicBezTo>
                            <a:pt x="3" y="17"/>
                            <a:pt x="2" y="14"/>
                            <a:pt x="3" y="16"/>
                          </a:cubicBezTo>
                          <a:cubicBezTo>
                            <a:pt x="4" y="14"/>
                            <a:pt x="2" y="15"/>
                            <a:pt x="2" y="14"/>
                          </a:cubicBezTo>
                          <a:cubicBezTo>
                            <a:pt x="2" y="11"/>
                            <a:pt x="2" y="11"/>
                            <a:pt x="2" y="11"/>
                          </a:cubicBezTo>
                          <a:cubicBezTo>
                            <a:pt x="3" y="11"/>
                            <a:pt x="3" y="10"/>
                            <a:pt x="3" y="10"/>
                          </a:cubicBezTo>
                          <a:cubicBezTo>
                            <a:pt x="4" y="10"/>
                            <a:pt x="5" y="9"/>
                            <a:pt x="5" y="9"/>
                          </a:cubicBezTo>
                          <a:cubicBezTo>
                            <a:pt x="6" y="8"/>
                            <a:pt x="8" y="9"/>
                            <a:pt x="8" y="7"/>
                          </a:cubicBezTo>
                          <a:cubicBezTo>
                            <a:pt x="9" y="6"/>
                            <a:pt x="9" y="7"/>
                            <a:pt x="9" y="7"/>
                          </a:cubicBezTo>
                          <a:cubicBezTo>
                            <a:pt x="9" y="5"/>
                            <a:pt x="10" y="5"/>
                            <a:pt x="10" y="4"/>
                          </a:cubicBezTo>
                          <a:cubicBezTo>
                            <a:pt x="11" y="5"/>
                            <a:pt x="11" y="0"/>
                            <a:pt x="11" y="3"/>
                          </a:cubicBezTo>
                          <a:cubicBezTo>
                            <a:pt x="13" y="3"/>
                            <a:pt x="12" y="0"/>
                            <a:pt x="12" y="0"/>
                          </a:cubicBezTo>
                        </a:path>
                      </a:pathLst>
                    </a:cu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</a14:hiddenLine>
                      </a:ext>
                    </a:extLst>
                  </p:spPr>
                  <p:txBody>
                    <a:bodyPr vert="horz" wrap="square" lIns="121920" tIns="60960" rIns="121920" bIns="60960" numCol="1" anchor="t" anchorCtr="0" compatLnSpc="1"/>
                    <a:lstStyle/>
                    <a:p>
                      <a:pPr defTabSz="1218565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CN" altLang="en-US" sz="2400">
                        <a:solidFill>
                          <a:prstClr val="black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p:txBody>
                </p:sp>
                <p:sp>
                  <p:nvSpPr>
                    <p:cNvPr id="38" name="淘宝店chenying0907出品 112"/>
                    <p:cNvSpPr/>
                    <p:nvPr/>
                  </p:nvSpPr>
                  <p:spPr bwMode="auto">
                    <a:xfrm>
                      <a:off x="5900738" y="3140075"/>
                      <a:ext cx="609600" cy="450850"/>
                    </a:xfrm>
                    <a:custGeom>
                      <a:avLst/>
                      <a:gdLst>
                        <a:gd name="T0" fmla="*/ 51 w 88"/>
                        <a:gd name="T1" fmla="*/ 5 h 65"/>
                        <a:gd name="T2" fmla="*/ 49 w 88"/>
                        <a:gd name="T3" fmla="*/ 6 h 65"/>
                        <a:gd name="T4" fmla="*/ 51 w 88"/>
                        <a:gd name="T5" fmla="*/ 10 h 65"/>
                        <a:gd name="T6" fmla="*/ 59 w 88"/>
                        <a:gd name="T7" fmla="*/ 14 h 65"/>
                        <a:gd name="T8" fmla="*/ 61 w 88"/>
                        <a:gd name="T9" fmla="*/ 11 h 65"/>
                        <a:gd name="T10" fmla="*/ 62 w 88"/>
                        <a:gd name="T11" fmla="*/ 9 h 65"/>
                        <a:gd name="T12" fmla="*/ 62 w 88"/>
                        <a:gd name="T13" fmla="*/ 4 h 65"/>
                        <a:gd name="T14" fmla="*/ 64 w 88"/>
                        <a:gd name="T15" fmla="*/ 1 h 65"/>
                        <a:gd name="T16" fmla="*/ 65 w 88"/>
                        <a:gd name="T17" fmla="*/ 3 h 65"/>
                        <a:gd name="T18" fmla="*/ 68 w 88"/>
                        <a:gd name="T19" fmla="*/ 9 h 65"/>
                        <a:gd name="T20" fmla="*/ 71 w 88"/>
                        <a:gd name="T21" fmla="*/ 12 h 65"/>
                        <a:gd name="T22" fmla="*/ 73 w 88"/>
                        <a:gd name="T23" fmla="*/ 16 h 65"/>
                        <a:gd name="T24" fmla="*/ 75 w 88"/>
                        <a:gd name="T25" fmla="*/ 20 h 65"/>
                        <a:gd name="T26" fmla="*/ 76 w 88"/>
                        <a:gd name="T27" fmla="*/ 21 h 65"/>
                        <a:gd name="T28" fmla="*/ 80 w 88"/>
                        <a:gd name="T29" fmla="*/ 23 h 65"/>
                        <a:gd name="T30" fmla="*/ 82 w 88"/>
                        <a:gd name="T31" fmla="*/ 29 h 65"/>
                        <a:gd name="T32" fmla="*/ 83 w 88"/>
                        <a:gd name="T33" fmla="*/ 30 h 65"/>
                        <a:gd name="T34" fmla="*/ 87 w 88"/>
                        <a:gd name="T35" fmla="*/ 32 h 65"/>
                        <a:gd name="T36" fmla="*/ 88 w 88"/>
                        <a:gd name="T37" fmla="*/ 41 h 65"/>
                        <a:gd name="T38" fmla="*/ 86 w 88"/>
                        <a:gd name="T39" fmla="*/ 45 h 65"/>
                        <a:gd name="T40" fmla="*/ 86 w 88"/>
                        <a:gd name="T41" fmla="*/ 47 h 65"/>
                        <a:gd name="T42" fmla="*/ 85 w 88"/>
                        <a:gd name="T43" fmla="*/ 50 h 65"/>
                        <a:gd name="T44" fmla="*/ 82 w 88"/>
                        <a:gd name="T45" fmla="*/ 53 h 65"/>
                        <a:gd name="T46" fmla="*/ 79 w 88"/>
                        <a:gd name="T47" fmla="*/ 61 h 65"/>
                        <a:gd name="T48" fmla="*/ 74 w 88"/>
                        <a:gd name="T49" fmla="*/ 63 h 65"/>
                        <a:gd name="T50" fmla="*/ 72 w 88"/>
                        <a:gd name="T51" fmla="*/ 65 h 65"/>
                        <a:gd name="T52" fmla="*/ 68 w 88"/>
                        <a:gd name="T53" fmla="*/ 63 h 65"/>
                        <a:gd name="T54" fmla="*/ 58 w 88"/>
                        <a:gd name="T55" fmla="*/ 62 h 65"/>
                        <a:gd name="T56" fmla="*/ 58 w 88"/>
                        <a:gd name="T57" fmla="*/ 59 h 65"/>
                        <a:gd name="T58" fmla="*/ 57 w 88"/>
                        <a:gd name="T59" fmla="*/ 57 h 65"/>
                        <a:gd name="T60" fmla="*/ 53 w 88"/>
                        <a:gd name="T61" fmla="*/ 54 h 65"/>
                        <a:gd name="T62" fmla="*/ 51 w 88"/>
                        <a:gd name="T63" fmla="*/ 51 h 65"/>
                        <a:gd name="T64" fmla="*/ 47 w 88"/>
                        <a:gd name="T65" fmla="*/ 50 h 65"/>
                        <a:gd name="T66" fmla="*/ 44 w 88"/>
                        <a:gd name="T67" fmla="*/ 49 h 65"/>
                        <a:gd name="T68" fmla="*/ 34 w 88"/>
                        <a:gd name="T69" fmla="*/ 46 h 65"/>
                        <a:gd name="T70" fmla="*/ 29 w 88"/>
                        <a:gd name="T71" fmla="*/ 48 h 65"/>
                        <a:gd name="T72" fmla="*/ 27 w 88"/>
                        <a:gd name="T73" fmla="*/ 49 h 65"/>
                        <a:gd name="T74" fmla="*/ 25 w 88"/>
                        <a:gd name="T75" fmla="*/ 51 h 65"/>
                        <a:gd name="T76" fmla="*/ 24 w 88"/>
                        <a:gd name="T77" fmla="*/ 51 h 65"/>
                        <a:gd name="T78" fmla="*/ 15 w 88"/>
                        <a:gd name="T79" fmla="*/ 52 h 65"/>
                        <a:gd name="T80" fmla="*/ 13 w 88"/>
                        <a:gd name="T81" fmla="*/ 53 h 65"/>
                        <a:gd name="T82" fmla="*/ 4 w 88"/>
                        <a:gd name="T83" fmla="*/ 55 h 65"/>
                        <a:gd name="T84" fmla="*/ 5 w 88"/>
                        <a:gd name="T85" fmla="*/ 49 h 65"/>
                        <a:gd name="T86" fmla="*/ 4 w 88"/>
                        <a:gd name="T87" fmla="*/ 46 h 65"/>
                        <a:gd name="T88" fmla="*/ 4 w 88"/>
                        <a:gd name="T89" fmla="*/ 44 h 65"/>
                        <a:gd name="T90" fmla="*/ 2 w 88"/>
                        <a:gd name="T91" fmla="*/ 41 h 65"/>
                        <a:gd name="T92" fmla="*/ 2 w 88"/>
                        <a:gd name="T93" fmla="*/ 38 h 65"/>
                        <a:gd name="T94" fmla="*/ 1 w 88"/>
                        <a:gd name="T95" fmla="*/ 35 h 65"/>
                        <a:gd name="T96" fmla="*/ 1 w 88"/>
                        <a:gd name="T97" fmla="*/ 32 h 65"/>
                        <a:gd name="T98" fmla="*/ 1 w 88"/>
                        <a:gd name="T99" fmla="*/ 25 h 65"/>
                        <a:gd name="T100" fmla="*/ 7 w 88"/>
                        <a:gd name="T101" fmla="*/ 21 h 65"/>
                        <a:gd name="T102" fmla="*/ 14 w 88"/>
                        <a:gd name="T103" fmla="*/ 20 h 65"/>
                        <a:gd name="T104" fmla="*/ 18 w 88"/>
                        <a:gd name="T105" fmla="*/ 18 h 65"/>
                        <a:gd name="T106" fmla="*/ 19 w 88"/>
                        <a:gd name="T107" fmla="*/ 12 h 65"/>
                        <a:gd name="T108" fmla="*/ 24 w 88"/>
                        <a:gd name="T109" fmla="*/ 12 h 65"/>
                        <a:gd name="T110" fmla="*/ 25 w 88"/>
                        <a:gd name="T111" fmla="*/ 9 h 65"/>
                        <a:gd name="T112" fmla="*/ 30 w 88"/>
                        <a:gd name="T113" fmla="*/ 6 h 65"/>
                        <a:gd name="T114" fmla="*/ 33 w 88"/>
                        <a:gd name="T115" fmla="*/ 7 h 65"/>
                        <a:gd name="T116" fmla="*/ 34 w 88"/>
                        <a:gd name="T117" fmla="*/ 8 h 65"/>
                        <a:gd name="T118" fmla="*/ 35 w 88"/>
                        <a:gd name="T119" fmla="*/ 7 h 65"/>
                        <a:gd name="T120" fmla="*/ 39 w 88"/>
                        <a:gd name="T121" fmla="*/ 4 h 65"/>
                        <a:gd name="T122" fmla="*/ 41 w 88"/>
                        <a:gd name="T123" fmla="*/ 3 h 6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  <a:cxn ang="0">
                          <a:pos x="T108" y="T109"/>
                        </a:cxn>
                        <a:cxn ang="0">
                          <a:pos x="T110" y="T111"/>
                        </a:cxn>
                        <a:cxn ang="0">
                          <a:pos x="T112" y="T113"/>
                        </a:cxn>
                        <a:cxn ang="0">
                          <a:pos x="T114" y="T115"/>
                        </a:cxn>
                        <a:cxn ang="0">
                          <a:pos x="T116" y="T117"/>
                        </a:cxn>
                        <a:cxn ang="0">
                          <a:pos x="T118" y="T119"/>
                        </a:cxn>
                        <a:cxn ang="0">
                          <a:pos x="T120" y="T121"/>
                        </a:cxn>
                        <a:cxn ang="0">
                          <a:pos x="T122" y="T123"/>
                        </a:cxn>
                      </a:cxnLst>
                      <a:rect l="0" t="0" r="r" b="b"/>
                      <a:pathLst>
                        <a:path w="88" h="65">
                          <a:moveTo>
                            <a:pt x="51" y="3"/>
                          </a:moveTo>
                          <a:cubicBezTo>
                            <a:pt x="51" y="5"/>
                            <a:pt x="51" y="5"/>
                            <a:pt x="51" y="5"/>
                          </a:cubicBezTo>
                          <a:cubicBezTo>
                            <a:pt x="49" y="5"/>
                            <a:pt x="49" y="5"/>
                            <a:pt x="49" y="5"/>
                          </a:cubicBezTo>
                          <a:cubicBezTo>
                            <a:pt x="50" y="6"/>
                            <a:pt x="50" y="6"/>
                            <a:pt x="49" y="6"/>
                          </a:cubicBezTo>
                          <a:cubicBezTo>
                            <a:pt x="50" y="7"/>
                            <a:pt x="49" y="7"/>
                            <a:pt x="49" y="9"/>
                          </a:cubicBezTo>
                          <a:cubicBezTo>
                            <a:pt x="49" y="9"/>
                            <a:pt x="50" y="10"/>
                            <a:pt x="51" y="10"/>
                          </a:cubicBezTo>
                          <a:cubicBezTo>
                            <a:pt x="52" y="12"/>
                            <a:pt x="55" y="11"/>
                            <a:pt x="55" y="13"/>
                          </a:cubicBezTo>
                          <a:cubicBezTo>
                            <a:pt x="57" y="13"/>
                            <a:pt x="58" y="13"/>
                            <a:pt x="59" y="14"/>
                          </a:cubicBezTo>
                          <a:cubicBezTo>
                            <a:pt x="60" y="14"/>
                            <a:pt x="59" y="11"/>
                            <a:pt x="61" y="12"/>
                          </a:cubicBezTo>
                          <a:cubicBezTo>
                            <a:pt x="61" y="12"/>
                            <a:pt x="60" y="11"/>
                            <a:pt x="61" y="11"/>
                          </a:cubicBezTo>
                          <a:cubicBezTo>
                            <a:pt x="62" y="11"/>
                            <a:pt x="61" y="10"/>
                            <a:pt x="61" y="9"/>
                          </a:cubicBezTo>
                          <a:cubicBezTo>
                            <a:pt x="61" y="9"/>
                            <a:pt x="62" y="9"/>
                            <a:pt x="62" y="9"/>
                          </a:cubicBezTo>
                          <a:cubicBezTo>
                            <a:pt x="62" y="8"/>
                            <a:pt x="62" y="7"/>
                            <a:pt x="62" y="6"/>
                          </a:cubicBezTo>
                          <a:cubicBezTo>
                            <a:pt x="62" y="6"/>
                            <a:pt x="61" y="5"/>
                            <a:pt x="62" y="4"/>
                          </a:cubicBezTo>
                          <a:cubicBezTo>
                            <a:pt x="62" y="4"/>
                            <a:pt x="63" y="4"/>
                            <a:pt x="63" y="4"/>
                          </a:cubicBezTo>
                          <a:cubicBezTo>
                            <a:pt x="64" y="3"/>
                            <a:pt x="63" y="2"/>
                            <a:pt x="64" y="1"/>
                          </a:cubicBezTo>
                          <a:cubicBezTo>
                            <a:pt x="65" y="1"/>
                            <a:pt x="64" y="3"/>
                            <a:pt x="65" y="3"/>
                          </a:cubicBezTo>
                          <a:cubicBezTo>
                            <a:pt x="65" y="3"/>
                            <a:pt x="65" y="3"/>
                            <a:pt x="65" y="3"/>
                          </a:cubicBezTo>
                          <a:cubicBezTo>
                            <a:pt x="66" y="4"/>
                            <a:pt x="66" y="5"/>
                            <a:pt x="66" y="6"/>
                          </a:cubicBezTo>
                          <a:cubicBezTo>
                            <a:pt x="67" y="7"/>
                            <a:pt x="68" y="7"/>
                            <a:pt x="68" y="9"/>
                          </a:cubicBezTo>
                          <a:cubicBezTo>
                            <a:pt x="69" y="7"/>
                            <a:pt x="68" y="9"/>
                            <a:pt x="70" y="9"/>
                          </a:cubicBezTo>
                          <a:cubicBezTo>
                            <a:pt x="70" y="10"/>
                            <a:pt x="70" y="12"/>
                            <a:pt x="71" y="12"/>
                          </a:cubicBezTo>
                          <a:cubicBezTo>
                            <a:pt x="71" y="13"/>
                            <a:pt x="71" y="14"/>
                            <a:pt x="71" y="16"/>
                          </a:cubicBezTo>
                          <a:cubicBezTo>
                            <a:pt x="72" y="14"/>
                            <a:pt x="71" y="16"/>
                            <a:pt x="73" y="16"/>
                          </a:cubicBezTo>
                          <a:cubicBezTo>
                            <a:pt x="73" y="17"/>
                            <a:pt x="73" y="17"/>
                            <a:pt x="73" y="18"/>
                          </a:cubicBezTo>
                          <a:cubicBezTo>
                            <a:pt x="74" y="18"/>
                            <a:pt x="75" y="18"/>
                            <a:pt x="75" y="20"/>
                          </a:cubicBezTo>
                          <a:cubicBezTo>
                            <a:pt x="75" y="20"/>
                            <a:pt x="76" y="20"/>
                            <a:pt x="76" y="20"/>
                          </a:cubicBezTo>
                          <a:cubicBezTo>
                            <a:pt x="77" y="20"/>
                            <a:pt x="76" y="21"/>
                            <a:pt x="76" y="21"/>
                          </a:cubicBezTo>
                          <a:cubicBezTo>
                            <a:pt x="77" y="22"/>
                            <a:pt x="77" y="21"/>
                            <a:pt x="78" y="21"/>
                          </a:cubicBezTo>
                          <a:cubicBezTo>
                            <a:pt x="78" y="22"/>
                            <a:pt x="78" y="24"/>
                            <a:pt x="80" y="23"/>
                          </a:cubicBezTo>
                          <a:cubicBezTo>
                            <a:pt x="80" y="25"/>
                            <a:pt x="81" y="26"/>
                            <a:pt x="81" y="27"/>
                          </a:cubicBezTo>
                          <a:cubicBezTo>
                            <a:pt x="82" y="28"/>
                            <a:pt x="82" y="28"/>
                            <a:pt x="82" y="29"/>
                          </a:cubicBezTo>
                          <a:cubicBezTo>
                            <a:pt x="83" y="29"/>
                            <a:pt x="83" y="29"/>
                            <a:pt x="83" y="29"/>
                          </a:cubicBezTo>
                          <a:cubicBezTo>
                            <a:pt x="84" y="29"/>
                            <a:pt x="83" y="30"/>
                            <a:pt x="83" y="30"/>
                          </a:cubicBezTo>
                          <a:cubicBezTo>
                            <a:pt x="84" y="30"/>
                            <a:pt x="85" y="30"/>
                            <a:pt x="84" y="30"/>
                          </a:cubicBezTo>
                          <a:cubicBezTo>
                            <a:pt x="86" y="31"/>
                            <a:pt x="85" y="32"/>
                            <a:pt x="87" y="32"/>
                          </a:cubicBezTo>
                          <a:cubicBezTo>
                            <a:pt x="85" y="34"/>
                            <a:pt x="87" y="36"/>
                            <a:pt x="87" y="38"/>
                          </a:cubicBezTo>
                          <a:cubicBezTo>
                            <a:pt x="87" y="39"/>
                            <a:pt x="87" y="40"/>
                            <a:pt x="88" y="41"/>
                          </a:cubicBezTo>
                          <a:cubicBezTo>
                            <a:pt x="87" y="42"/>
                            <a:pt x="87" y="43"/>
                            <a:pt x="87" y="45"/>
                          </a:cubicBezTo>
                          <a:cubicBezTo>
                            <a:pt x="87" y="45"/>
                            <a:pt x="86" y="45"/>
                            <a:pt x="86" y="45"/>
                          </a:cubicBezTo>
                          <a:cubicBezTo>
                            <a:pt x="86" y="45"/>
                            <a:pt x="87" y="45"/>
                            <a:pt x="87" y="45"/>
                          </a:cubicBezTo>
                          <a:cubicBezTo>
                            <a:pt x="87" y="46"/>
                            <a:pt x="86" y="47"/>
                            <a:pt x="86" y="47"/>
                          </a:cubicBezTo>
                          <a:cubicBezTo>
                            <a:pt x="86" y="47"/>
                            <a:pt x="85" y="47"/>
                            <a:pt x="85" y="47"/>
                          </a:cubicBezTo>
                          <a:cubicBezTo>
                            <a:pt x="85" y="48"/>
                            <a:pt x="86" y="49"/>
                            <a:pt x="85" y="50"/>
                          </a:cubicBezTo>
                          <a:cubicBezTo>
                            <a:pt x="84" y="50"/>
                            <a:pt x="84" y="52"/>
                            <a:pt x="83" y="51"/>
                          </a:cubicBezTo>
                          <a:cubicBezTo>
                            <a:pt x="83" y="52"/>
                            <a:pt x="83" y="53"/>
                            <a:pt x="82" y="53"/>
                          </a:cubicBezTo>
                          <a:cubicBezTo>
                            <a:pt x="82" y="55"/>
                            <a:pt x="81" y="56"/>
                            <a:pt x="81" y="58"/>
                          </a:cubicBezTo>
                          <a:cubicBezTo>
                            <a:pt x="79" y="57"/>
                            <a:pt x="79" y="59"/>
                            <a:pt x="79" y="61"/>
                          </a:cubicBezTo>
                          <a:cubicBezTo>
                            <a:pt x="78" y="61"/>
                            <a:pt x="78" y="61"/>
                            <a:pt x="78" y="61"/>
                          </a:cubicBezTo>
                          <a:cubicBezTo>
                            <a:pt x="77" y="62"/>
                            <a:pt x="75" y="62"/>
                            <a:pt x="74" y="63"/>
                          </a:cubicBezTo>
                          <a:cubicBezTo>
                            <a:pt x="74" y="63"/>
                            <a:pt x="74" y="64"/>
                            <a:pt x="73" y="64"/>
                          </a:cubicBezTo>
                          <a:cubicBezTo>
                            <a:pt x="73" y="64"/>
                            <a:pt x="72" y="64"/>
                            <a:pt x="72" y="65"/>
                          </a:cubicBezTo>
                          <a:cubicBezTo>
                            <a:pt x="71" y="64"/>
                            <a:pt x="70" y="63"/>
                            <a:pt x="69" y="62"/>
                          </a:cubicBezTo>
                          <a:cubicBezTo>
                            <a:pt x="68" y="62"/>
                            <a:pt x="68" y="63"/>
                            <a:pt x="68" y="63"/>
                          </a:cubicBezTo>
                          <a:cubicBezTo>
                            <a:pt x="67" y="64"/>
                            <a:pt x="65" y="63"/>
                            <a:pt x="64" y="65"/>
                          </a:cubicBezTo>
                          <a:cubicBezTo>
                            <a:pt x="62" y="64"/>
                            <a:pt x="61" y="62"/>
                            <a:pt x="58" y="62"/>
                          </a:cubicBezTo>
                          <a:cubicBezTo>
                            <a:pt x="59" y="61"/>
                            <a:pt x="59" y="61"/>
                            <a:pt x="58" y="59"/>
                          </a:cubicBezTo>
                          <a:cubicBezTo>
                            <a:pt x="58" y="59"/>
                            <a:pt x="58" y="59"/>
                            <a:pt x="58" y="59"/>
                          </a:cubicBezTo>
                          <a:cubicBezTo>
                            <a:pt x="58" y="59"/>
                            <a:pt x="58" y="58"/>
                            <a:pt x="58" y="58"/>
                          </a:cubicBezTo>
                          <a:cubicBezTo>
                            <a:pt x="58" y="58"/>
                            <a:pt x="56" y="57"/>
                            <a:pt x="57" y="57"/>
                          </a:cubicBezTo>
                          <a:cubicBezTo>
                            <a:pt x="57" y="57"/>
                            <a:pt x="55" y="55"/>
                            <a:pt x="55" y="57"/>
                          </a:cubicBezTo>
                          <a:cubicBezTo>
                            <a:pt x="54" y="56"/>
                            <a:pt x="54" y="55"/>
                            <a:pt x="53" y="54"/>
                          </a:cubicBezTo>
                          <a:cubicBezTo>
                            <a:pt x="53" y="53"/>
                            <a:pt x="53" y="52"/>
                            <a:pt x="54" y="52"/>
                          </a:cubicBezTo>
                          <a:cubicBezTo>
                            <a:pt x="53" y="51"/>
                            <a:pt x="53" y="52"/>
                            <a:pt x="51" y="51"/>
                          </a:cubicBezTo>
                          <a:cubicBezTo>
                            <a:pt x="50" y="52"/>
                            <a:pt x="50" y="54"/>
                            <a:pt x="48" y="53"/>
                          </a:cubicBezTo>
                          <a:cubicBezTo>
                            <a:pt x="48" y="51"/>
                            <a:pt x="46" y="52"/>
                            <a:pt x="47" y="50"/>
                          </a:cubicBezTo>
                          <a:cubicBezTo>
                            <a:pt x="45" y="50"/>
                            <a:pt x="45" y="49"/>
                            <a:pt x="43" y="49"/>
                          </a:cubicBezTo>
                          <a:cubicBezTo>
                            <a:pt x="43" y="49"/>
                            <a:pt x="44" y="49"/>
                            <a:pt x="44" y="49"/>
                          </a:cubicBezTo>
                          <a:cubicBezTo>
                            <a:pt x="43" y="47"/>
                            <a:pt x="42" y="48"/>
                            <a:pt x="39" y="48"/>
                          </a:cubicBezTo>
                          <a:cubicBezTo>
                            <a:pt x="37" y="48"/>
                            <a:pt x="36" y="47"/>
                            <a:pt x="34" y="46"/>
                          </a:cubicBezTo>
                          <a:cubicBezTo>
                            <a:pt x="33" y="47"/>
                            <a:pt x="31" y="47"/>
                            <a:pt x="31" y="48"/>
                          </a:cubicBezTo>
                          <a:cubicBezTo>
                            <a:pt x="30" y="48"/>
                            <a:pt x="30" y="48"/>
                            <a:pt x="29" y="48"/>
                          </a:cubicBezTo>
                          <a:cubicBezTo>
                            <a:pt x="28" y="48"/>
                            <a:pt x="29" y="49"/>
                            <a:pt x="28" y="49"/>
                          </a:cubicBezTo>
                          <a:cubicBezTo>
                            <a:pt x="27" y="49"/>
                            <a:pt x="28" y="48"/>
                            <a:pt x="27" y="49"/>
                          </a:cubicBezTo>
                          <a:cubicBezTo>
                            <a:pt x="27" y="49"/>
                            <a:pt x="26" y="50"/>
                            <a:pt x="26" y="50"/>
                          </a:cubicBezTo>
                          <a:cubicBezTo>
                            <a:pt x="26" y="49"/>
                            <a:pt x="25" y="48"/>
                            <a:pt x="25" y="51"/>
                          </a:cubicBezTo>
                          <a:cubicBezTo>
                            <a:pt x="25" y="51"/>
                            <a:pt x="25" y="50"/>
                            <a:pt x="24" y="50"/>
                          </a:cubicBezTo>
                          <a:cubicBezTo>
                            <a:pt x="23" y="50"/>
                            <a:pt x="24" y="51"/>
                            <a:pt x="24" y="51"/>
                          </a:cubicBezTo>
                          <a:cubicBezTo>
                            <a:pt x="23" y="52"/>
                            <a:pt x="22" y="51"/>
                            <a:pt x="22" y="53"/>
                          </a:cubicBezTo>
                          <a:cubicBezTo>
                            <a:pt x="20" y="52"/>
                            <a:pt x="17" y="53"/>
                            <a:pt x="15" y="52"/>
                          </a:cubicBezTo>
                          <a:cubicBezTo>
                            <a:pt x="14" y="52"/>
                            <a:pt x="14" y="53"/>
                            <a:pt x="14" y="53"/>
                          </a:cubicBezTo>
                          <a:cubicBezTo>
                            <a:pt x="14" y="54"/>
                            <a:pt x="13" y="53"/>
                            <a:pt x="13" y="53"/>
                          </a:cubicBezTo>
                          <a:cubicBezTo>
                            <a:pt x="13" y="53"/>
                            <a:pt x="12" y="54"/>
                            <a:pt x="11" y="54"/>
                          </a:cubicBezTo>
                          <a:cubicBezTo>
                            <a:pt x="10" y="54"/>
                            <a:pt x="7" y="55"/>
                            <a:pt x="4" y="55"/>
                          </a:cubicBezTo>
                          <a:cubicBezTo>
                            <a:pt x="4" y="54"/>
                            <a:pt x="4" y="52"/>
                            <a:pt x="6" y="52"/>
                          </a:cubicBezTo>
                          <a:cubicBezTo>
                            <a:pt x="5" y="51"/>
                            <a:pt x="6" y="49"/>
                            <a:pt x="5" y="49"/>
                          </a:cubicBezTo>
                          <a:cubicBezTo>
                            <a:pt x="4" y="49"/>
                            <a:pt x="6" y="49"/>
                            <a:pt x="5" y="47"/>
                          </a:cubicBezTo>
                          <a:cubicBezTo>
                            <a:pt x="4" y="46"/>
                            <a:pt x="5" y="48"/>
                            <a:pt x="4" y="46"/>
                          </a:cubicBezTo>
                          <a:cubicBezTo>
                            <a:pt x="4" y="46"/>
                            <a:pt x="4" y="45"/>
                            <a:pt x="4" y="45"/>
                          </a:cubicBezTo>
                          <a:cubicBezTo>
                            <a:pt x="3" y="44"/>
                            <a:pt x="4" y="45"/>
                            <a:pt x="4" y="44"/>
                          </a:cubicBezTo>
                          <a:cubicBezTo>
                            <a:pt x="4" y="43"/>
                            <a:pt x="3" y="42"/>
                            <a:pt x="3" y="41"/>
                          </a:cubicBezTo>
                          <a:cubicBezTo>
                            <a:pt x="4" y="40"/>
                            <a:pt x="3" y="41"/>
                            <a:pt x="2" y="41"/>
                          </a:cubicBezTo>
                          <a:cubicBezTo>
                            <a:pt x="2" y="40"/>
                            <a:pt x="2" y="40"/>
                            <a:pt x="2" y="39"/>
                          </a:cubicBezTo>
                          <a:cubicBezTo>
                            <a:pt x="2" y="40"/>
                            <a:pt x="2" y="38"/>
                            <a:pt x="2" y="38"/>
                          </a:cubicBezTo>
                          <a:cubicBezTo>
                            <a:pt x="1" y="37"/>
                            <a:pt x="2" y="38"/>
                            <a:pt x="2" y="37"/>
                          </a:cubicBezTo>
                          <a:cubicBezTo>
                            <a:pt x="2" y="36"/>
                            <a:pt x="0" y="36"/>
                            <a:pt x="1" y="35"/>
                          </a:cubicBezTo>
                          <a:cubicBezTo>
                            <a:pt x="2" y="35"/>
                            <a:pt x="1" y="33"/>
                            <a:pt x="2" y="33"/>
                          </a:cubicBezTo>
                          <a:cubicBezTo>
                            <a:pt x="2" y="32"/>
                            <a:pt x="1" y="32"/>
                            <a:pt x="1" y="32"/>
                          </a:cubicBezTo>
                          <a:cubicBezTo>
                            <a:pt x="1" y="31"/>
                            <a:pt x="2" y="30"/>
                            <a:pt x="0" y="30"/>
                          </a:cubicBezTo>
                          <a:cubicBezTo>
                            <a:pt x="0" y="28"/>
                            <a:pt x="1" y="27"/>
                            <a:pt x="1" y="25"/>
                          </a:cubicBezTo>
                          <a:cubicBezTo>
                            <a:pt x="2" y="26"/>
                            <a:pt x="4" y="25"/>
                            <a:pt x="4" y="24"/>
                          </a:cubicBezTo>
                          <a:cubicBezTo>
                            <a:pt x="4" y="23"/>
                            <a:pt x="7" y="24"/>
                            <a:pt x="7" y="21"/>
                          </a:cubicBezTo>
                          <a:cubicBezTo>
                            <a:pt x="10" y="22"/>
                            <a:pt x="11" y="20"/>
                            <a:pt x="14" y="20"/>
                          </a:cubicBezTo>
                          <a:cubicBezTo>
                            <a:pt x="15" y="20"/>
                            <a:pt x="14" y="20"/>
                            <a:pt x="14" y="20"/>
                          </a:cubicBezTo>
                          <a:cubicBezTo>
                            <a:pt x="15" y="19"/>
                            <a:pt x="17" y="19"/>
                            <a:pt x="17" y="18"/>
                          </a:cubicBezTo>
                          <a:cubicBezTo>
                            <a:pt x="17" y="18"/>
                            <a:pt x="17" y="18"/>
                            <a:pt x="18" y="18"/>
                          </a:cubicBezTo>
                          <a:cubicBezTo>
                            <a:pt x="19" y="18"/>
                            <a:pt x="17" y="16"/>
                            <a:pt x="19" y="17"/>
                          </a:cubicBezTo>
                          <a:cubicBezTo>
                            <a:pt x="19" y="14"/>
                            <a:pt x="19" y="15"/>
                            <a:pt x="19" y="12"/>
                          </a:cubicBezTo>
                          <a:cubicBezTo>
                            <a:pt x="21" y="12"/>
                            <a:pt x="22" y="13"/>
                            <a:pt x="23" y="13"/>
                          </a:cubicBezTo>
                          <a:cubicBezTo>
                            <a:pt x="23" y="13"/>
                            <a:pt x="23" y="12"/>
                            <a:pt x="24" y="12"/>
                          </a:cubicBezTo>
                          <a:cubicBezTo>
                            <a:pt x="23" y="11"/>
                            <a:pt x="26" y="10"/>
                            <a:pt x="24" y="10"/>
                          </a:cubicBezTo>
                          <a:cubicBezTo>
                            <a:pt x="25" y="10"/>
                            <a:pt x="25" y="10"/>
                            <a:pt x="25" y="9"/>
                          </a:cubicBezTo>
                          <a:cubicBezTo>
                            <a:pt x="27" y="9"/>
                            <a:pt x="26" y="7"/>
                            <a:pt x="28" y="7"/>
                          </a:cubicBezTo>
                          <a:cubicBezTo>
                            <a:pt x="28" y="7"/>
                            <a:pt x="29" y="6"/>
                            <a:pt x="30" y="6"/>
                          </a:cubicBezTo>
                          <a:cubicBezTo>
                            <a:pt x="30" y="6"/>
                            <a:pt x="31" y="7"/>
                            <a:pt x="32" y="6"/>
                          </a:cubicBezTo>
                          <a:cubicBezTo>
                            <a:pt x="31" y="7"/>
                            <a:pt x="32" y="7"/>
                            <a:pt x="33" y="7"/>
                          </a:cubicBezTo>
                          <a:cubicBezTo>
                            <a:pt x="33" y="8"/>
                            <a:pt x="33" y="8"/>
                            <a:pt x="33" y="8"/>
                          </a:cubicBezTo>
                          <a:cubicBezTo>
                            <a:pt x="33" y="8"/>
                            <a:pt x="34" y="8"/>
                            <a:pt x="34" y="8"/>
                          </a:cubicBezTo>
                          <a:cubicBezTo>
                            <a:pt x="34" y="8"/>
                            <a:pt x="34" y="10"/>
                            <a:pt x="36" y="9"/>
                          </a:cubicBezTo>
                          <a:cubicBezTo>
                            <a:pt x="37" y="9"/>
                            <a:pt x="36" y="6"/>
                            <a:pt x="35" y="7"/>
                          </a:cubicBezTo>
                          <a:cubicBezTo>
                            <a:pt x="35" y="6"/>
                            <a:pt x="36" y="6"/>
                            <a:pt x="36" y="6"/>
                          </a:cubicBezTo>
                          <a:cubicBezTo>
                            <a:pt x="37" y="5"/>
                            <a:pt x="37" y="4"/>
                            <a:pt x="39" y="4"/>
                          </a:cubicBezTo>
                          <a:cubicBezTo>
                            <a:pt x="38" y="3"/>
                            <a:pt x="39" y="2"/>
                            <a:pt x="40" y="2"/>
                          </a:cubicBezTo>
                          <a:cubicBezTo>
                            <a:pt x="39" y="4"/>
                            <a:pt x="40" y="3"/>
                            <a:pt x="41" y="3"/>
                          </a:cubicBezTo>
                          <a:cubicBezTo>
                            <a:pt x="44" y="0"/>
                            <a:pt x="48" y="3"/>
                            <a:pt x="51" y="3"/>
                          </a:cubicBezTo>
                        </a:path>
                      </a:pathLst>
                    </a:cu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</a14:hiddenLine>
                      </a:ext>
                    </a:extLst>
                  </p:spPr>
                  <p:txBody>
                    <a:bodyPr vert="horz" wrap="square" lIns="121920" tIns="60960" rIns="121920" bIns="60960" numCol="1" anchor="t" anchorCtr="0" compatLnSpc="1"/>
                    <a:lstStyle/>
                    <a:p>
                      <a:pPr defTabSz="1218565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CN" altLang="en-US" sz="2400">
                        <a:solidFill>
                          <a:prstClr val="black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p:txBody>
                </p:sp>
              </p:grpSp>
            </p:grpSp>
          </p:grpSp>
        </p:grpSp>
      </p:grpSp>
      <p:sp>
        <p:nvSpPr>
          <p:cNvPr id="83" name="淘宝店chenying0907出品 81"/>
          <p:cNvSpPr/>
          <p:nvPr/>
        </p:nvSpPr>
        <p:spPr>
          <a:xfrm>
            <a:off x="4382809" y="2634374"/>
            <a:ext cx="3525740" cy="1672796"/>
          </a:xfrm>
          <a:custGeom>
            <a:avLst/>
            <a:gdLst>
              <a:gd name="connsiteX0" fmla="*/ 1371600 w 1371600"/>
              <a:gd name="connsiteY0" fmla="*/ 0 h 622300"/>
              <a:gd name="connsiteX1" fmla="*/ 0 w 1371600"/>
              <a:gd name="connsiteY1" fmla="*/ 622300 h 622300"/>
              <a:gd name="connsiteX0-1" fmla="*/ 1371600 w 1371600"/>
              <a:gd name="connsiteY0-2" fmla="*/ 0 h 622300"/>
              <a:gd name="connsiteX1-3" fmla="*/ 0 w 1371600"/>
              <a:gd name="connsiteY1-4" fmla="*/ 622300 h 622300"/>
              <a:gd name="connsiteX0-5" fmla="*/ 1371600 w 1371600"/>
              <a:gd name="connsiteY0-6" fmla="*/ 0 h 622300"/>
              <a:gd name="connsiteX1-7" fmla="*/ 0 w 1371600"/>
              <a:gd name="connsiteY1-8" fmla="*/ 622300 h 622300"/>
              <a:gd name="connsiteX0-9" fmla="*/ 1371600 w 1371600"/>
              <a:gd name="connsiteY0-10" fmla="*/ 0 h 622300"/>
              <a:gd name="connsiteX1-11" fmla="*/ 0 w 1371600"/>
              <a:gd name="connsiteY1-12" fmla="*/ 622300 h 622300"/>
              <a:gd name="connsiteX0-13" fmla="*/ 1371600 w 1371600"/>
              <a:gd name="connsiteY0-14" fmla="*/ 102835 h 725135"/>
              <a:gd name="connsiteX1-15" fmla="*/ 0 w 1371600"/>
              <a:gd name="connsiteY1-16" fmla="*/ 725135 h 725135"/>
              <a:gd name="connsiteX0-17" fmla="*/ 1396756 w 1396756"/>
              <a:gd name="connsiteY0-18" fmla="*/ 110983 h 712591"/>
              <a:gd name="connsiteX1-19" fmla="*/ 0 w 1396756"/>
              <a:gd name="connsiteY1-20" fmla="*/ 712591 h 712591"/>
              <a:gd name="connsiteX0-21" fmla="*/ 1396756 w 1396756"/>
              <a:gd name="connsiteY0-22" fmla="*/ 79752 h 681360"/>
              <a:gd name="connsiteX1-23" fmla="*/ 0 w 1396756"/>
              <a:gd name="connsiteY1-24" fmla="*/ 681360 h 68136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</a:cxnLst>
            <a:rect l="l" t="t" r="r" b="b"/>
            <a:pathLst>
              <a:path w="1396756" h="681360">
                <a:moveTo>
                  <a:pt x="1396756" y="79752"/>
                </a:moveTo>
                <a:cubicBezTo>
                  <a:pt x="1137676" y="12865"/>
                  <a:pt x="291856" y="-230334"/>
                  <a:pt x="0" y="681360"/>
                </a:cubicBezTo>
              </a:path>
            </a:pathLst>
          </a:custGeom>
          <a:noFill/>
          <a:ln w="12700">
            <a:solidFill>
              <a:srgbClr val="C00000"/>
            </a:solidFill>
            <a:prstDash val="sysDot"/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565" fontAlgn="base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prstClr val="white"/>
              </a:solidFill>
              <a:latin typeface="Verdana" panose="020B0604030504040204"/>
              <a:ea typeface="微软雅黑" panose="020B0503020204020204" pitchFamily="34" charset="-122"/>
            </a:endParaRPr>
          </a:p>
        </p:txBody>
      </p:sp>
      <p:sp>
        <p:nvSpPr>
          <p:cNvPr id="84" name="淘宝店chenying0907出品 82"/>
          <p:cNvSpPr/>
          <p:nvPr/>
        </p:nvSpPr>
        <p:spPr>
          <a:xfrm>
            <a:off x="5645270" y="2338800"/>
            <a:ext cx="2231221" cy="478901"/>
          </a:xfrm>
          <a:custGeom>
            <a:avLst/>
            <a:gdLst>
              <a:gd name="connsiteX0" fmla="*/ 0 w 883920"/>
              <a:gd name="connsiteY0" fmla="*/ 0 h 106680"/>
              <a:gd name="connsiteX1" fmla="*/ 883920 w 883920"/>
              <a:gd name="connsiteY1" fmla="*/ 106680 h 106680"/>
              <a:gd name="connsiteX0-1" fmla="*/ 0 w 883920"/>
              <a:gd name="connsiteY0-2" fmla="*/ 0 h 106680"/>
              <a:gd name="connsiteX1-3" fmla="*/ 883920 w 883920"/>
              <a:gd name="connsiteY1-4" fmla="*/ 106680 h 106680"/>
              <a:gd name="connsiteX0-5" fmla="*/ 0 w 883920"/>
              <a:gd name="connsiteY0-6" fmla="*/ 0 h 106680"/>
              <a:gd name="connsiteX1-7" fmla="*/ 883920 w 883920"/>
              <a:gd name="connsiteY1-8" fmla="*/ 106680 h 106680"/>
              <a:gd name="connsiteX0-9" fmla="*/ 0 w 883920"/>
              <a:gd name="connsiteY0-10" fmla="*/ 95955 h 202635"/>
              <a:gd name="connsiteX1-11" fmla="*/ 883920 w 883920"/>
              <a:gd name="connsiteY1-12" fmla="*/ 202635 h 202635"/>
              <a:gd name="connsiteX0-13" fmla="*/ 0 w 883920"/>
              <a:gd name="connsiteY0-14" fmla="*/ 110702 h 217382"/>
              <a:gd name="connsiteX1-15" fmla="*/ 883920 w 883920"/>
              <a:gd name="connsiteY1-16" fmla="*/ 217382 h 217382"/>
              <a:gd name="connsiteX0-17" fmla="*/ 0 w 883920"/>
              <a:gd name="connsiteY0-18" fmla="*/ 116254 h 200709"/>
              <a:gd name="connsiteX1-19" fmla="*/ 883920 w 883920"/>
              <a:gd name="connsiteY1-20" fmla="*/ 200709 h 200709"/>
              <a:gd name="connsiteX0-21" fmla="*/ 0 w 883920"/>
              <a:gd name="connsiteY0-22" fmla="*/ 110610 h 195065"/>
              <a:gd name="connsiteX1-23" fmla="*/ 883920 w 883920"/>
              <a:gd name="connsiteY1-24" fmla="*/ 195065 h 19506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</a:cxnLst>
            <a:rect l="l" t="t" r="r" b="b"/>
            <a:pathLst>
              <a:path w="883920" h="195065">
                <a:moveTo>
                  <a:pt x="0" y="110610"/>
                </a:moveTo>
                <a:cubicBezTo>
                  <a:pt x="501015" y="-130055"/>
                  <a:pt x="741680" y="80130"/>
                  <a:pt x="883920" y="195065"/>
                </a:cubicBezTo>
              </a:path>
            </a:pathLst>
          </a:custGeom>
          <a:noFill/>
          <a:ln w="12700">
            <a:solidFill>
              <a:srgbClr val="C00000"/>
            </a:solidFill>
            <a:prstDash val="sysDot"/>
            <a:headEnd type="stealth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565" fontAlgn="base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prstClr val="white"/>
              </a:solidFill>
              <a:latin typeface="Verdana" panose="020B0604030504040204"/>
              <a:ea typeface="微软雅黑" panose="020B0503020204020204" pitchFamily="34" charset="-122"/>
            </a:endParaRPr>
          </a:p>
        </p:txBody>
      </p:sp>
      <p:sp>
        <p:nvSpPr>
          <p:cNvPr id="85" name="淘宝店chenying0907出品 83"/>
          <p:cNvSpPr/>
          <p:nvPr/>
        </p:nvSpPr>
        <p:spPr>
          <a:xfrm>
            <a:off x="5504216" y="2094387"/>
            <a:ext cx="2420361" cy="735788"/>
          </a:xfrm>
          <a:custGeom>
            <a:avLst/>
            <a:gdLst>
              <a:gd name="connsiteX0" fmla="*/ 0 w 958850"/>
              <a:gd name="connsiteY0" fmla="*/ 0 h 171450"/>
              <a:gd name="connsiteX1" fmla="*/ 958850 w 958850"/>
              <a:gd name="connsiteY1" fmla="*/ 171450 h 171450"/>
              <a:gd name="connsiteX0-1" fmla="*/ 0 w 958850"/>
              <a:gd name="connsiteY0-2" fmla="*/ 120926 h 292376"/>
              <a:gd name="connsiteX1-3" fmla="*/ 958850 w 958850"/>
              <a:gd name="connsiteY1-4" fmla="*/ 292376 h 292376"/>
              <a:gd name="connsiteX0-5" fmla="*/ 0 w 958850"/>
              <a:gd name="connsiteY0-6" fmla="*/ 133830 h 305280"/>
              <a:gd name="connsiteX1-7" fmla="*/ 958850 w 958850"/>
              <a:gd name="connsiteY1-8" fmla="*/ 305280 h 305280"/>
              <a:gd name="connsiteX0-9" fmla="*/ 0 w 958850"/>
              <a:gd name="connsiteY0-10" fmla="*/ 128250 h 299700"/>
              <a:gd name="connsiteX1-11" fmla="*/ 958850 w 958850"/>
              <a:gd name="connsiteY1-12" fmla="*/ 299700 h 2997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</a:cxnLst>
            <a:rect l="l" t="t" r="r" b="b"/>
            <a:pathLst>
              <a:path w="958850" h="299700">
                <a:moveTo>
                  <a:pt x="0" y="128250"/>
                </a:moveTo>
                <a:cubicBezTo>
                  <a:pt x="567267" y="-189250"/>
                  <a:pt x="836083" y="166350"/>
                  <a:pt x="958850" y="299700"/>
                </a:cubicBezTo>
              </a:path>
            </a:pathLst>
          </a:custGeom>
          <a:noFill/>
          <a:ln w="12700">
            <a:solidFill>
              <a:srgbClr val="C00000"/>
            </a:solidFill>
            <a:prstDash val="sysDot"/>
            <a:headEnd type="stealth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565" fontAlgn="base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prstClr val="white"/>
              </a:solidFill>
              <a:latin typeface="Verdana" panose="020B0604030504040204"/>
              <a:ea typeface="微软雅黑" panose="020B0503020204020204" pitchFamily="34" charset="-122"/>
            </a:endParaRPr>
          </a:p>
        </p:txBody>
      </p:sp>
      <p:sp>
        <p:nvSpPr>
          <p:cNvPr id="86" name="淘宝店chenying0907出品 84"/>
          <p:cNvSpPr/>
          <p:nvPr/>
        </p:nvSpPr>
        <p:spPr>
          <a:xfrm>
            <a:off x="3324287" y="1469785"/>
            <a:ext cx="4600291" cy="1329209"/>
          </a:xfrm>
          <a:custGeom>
            <a:avLst/>
            <a:gdLst>
              <a:gd name="connsiteX0" fmla="*/ 0 w 1822450"/>
              <a:gd name="connsiteY0" fmla="*/ 0 h 222250"/>
              <a:gd name="connsiteX1" fmla="*/ 1822450 w 1822450"/>
              <a:gd name="connsiteY1" fmla="*/ 222250 h 222250"/>
              <a:gd name="connsiteX0-1" fmla="*/ 0 w 1822450"/>
              <a:gd name="connsiteY0-2" fmla="*/ 241973 h 464223"/>
              <a:gd name="connsiteX1-3" fmla="*/ 1822450 w 1822450"/>
              <a:gd name="connsiteY1-4" fmla="*/ 464223 h 464223"/>
              <a:gd name="connsiteX0-5" fmla="*/ 0 w 1822450"/>
              <a:gd name="connsiteY0-6" fmla="*/ 319161 h 541411"/>
              <a:gd name="connsiteX1-7" fmla="*/ 1822450 w 1822450"/>
              <a:gd name="connsiteY1-8" fmla="*/ 541411 h 54141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</a:cxnLst>
            <a:rect l="l" t="t" r="r" b="b"/>
            <a:pathLst>
              <a:path w="1822450" h="541411">
                <a:moveTo>
                  <a:pt x="0" y="319161"/>
                </a:moveTo>
                <a:cubicBezTo>
                  <a:pt x="791633" y="-305256"/>
                  <a:pt x="1513417" y="105378"/>
                  <a:pt x="1822450" y="541411"/>
                </a:cubicBezTo>
              </a:path>
            </a:pathLst>
          </a:custGeom>
          <a:noFill/>
          <a:ln w="12700">
            <a:solidFill>
              <a:srgbClr val="C00000"/>
            </a:solidFill>
            <a:prstDash val="sysDot"/>
            <a:headEnd type="stealth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565" fontAlgn="base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prstClr val="white"/>
              </a:solidFill>
              <a:latin typeface="Verdana" panose="020B0604030504040204"/>
              <a:ea typeface="微软雅黑" panose="020B0503020204020204" pitchFamily="34" charset="-122"/>
            </a:endParaRPr>
          </a:p>
        </p:txBody>
      </p:sp>
      <p:sp>
        <p:nvSpPr>
          <p:cNvPr id="87" name="淘宝店chenying0907出品 85"/>
          <p:cNvSpPr/>
          <p:nvPr/>
        </p:nvSpPr>
        <p:spPr>
          <a:xfrm>
            <a:off x="7908549" y="2148185"/>
            <a:ext cx="817473" cy="666400"/>
          </a:xfrm>
          <a:custGeom>
            <a:avLst/>
            <a:gdLst>
              <a:gd name="connsiteX0" fmla="*/ 0 w 323850"/>
              <a:gd name="connsiteY0" fmla="*/ 323850 h 323850"/>
              <a:gd name="connsiteX1" fmla="*/ 323850 w 323850"/>
              <a:gd name="connsiteY1" fmla="*/ 0 h 323850"/>
              <a:gd name="connsiteX0-1" fmla="*/ 0 w 323850"/>
              <a:gd name="connsiteY0-2" fmla="*/ 323850 h 323850"/>
              <a:gd name="connsiteX1-3" fmla="*/ 323850 w 323850"/>
              <a:gd name="connsiteY1-4" fmla="*/ 0 h 323850"/>
              <a:gd name="connsiteX0-5" fmla="*/ 0 w 323850"/>
              <a:gd name="connsiteY0-6" fmla="*/ 323850 h 323850"/>
              <a:gd name="connsiteX1-7" fmla="*/ 323850 w 323850"/>
              <a:gd name="connsiteY1-8" fmla="*/ 0 h 323850"/>
              <a:gd name="connsiteX0-9" fmla="*/ 0 w 323850"/>
              <a:gd name="connsiteY0-10" fmla="*/ 323850 h 323850"/>
              <a:gd name="connsiteX1-11" fmla="*/ 323850 w 323850"/>
              <a:gd name="connsiteY1-12" fmla="*/ 0 h 323850"/>
              <a:gd name="connsiteX0-13" fmla="*/ 0 w 323850"/>
              <a:gd name="connsiteY0-14" fmla="*/ 268672 h 268672"/>
              <a:gd name="connsiteX1-15" fmla="*/ 323850 w 323850"/>
              <a:gd name="connsiteY1-16" fmla="*/ 0 h 268672"/>
              <a:gd name="connsiteX0-17" fmla="*/ 0 w 323850"/>
              <a:gd name="connsiteY0-18" fmla="*/ 271437 h 271437"/>
              <a:gd name="connsiteX1-19" fmla="*/ 323850 w 323850"/>
              <a:gd name="connsiteY1-20" fmla="*/ 2765 h 27143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</a:cxnLst>
            <a:rect l="l" t="t" r="r" b="b"/>
            <a:pathLst>
              <a:path w="323850" h="271437">
                <a:moveTo>
                  <a:pt x="0" y="271437"/>
                </a:moveTo>
                <a:cubicBezTo>
                  <a:pt x="6350" y="150787"/>
                  <a:pt x="89617" y="-24111"/>
                  <a:pt x="323850" y="2765"/>
                </a:cubicBezTo>
              </a:path>
            </a:pathLst>
          </a:custGeom>
          <a:noFill/>
          <a:ln w="12700">
            <a:solidFill>
              <a:srgbClr val="C00000"/>
            </a:solidFill>
            <a:prstDash val="sysDot"/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565" fontAlgn="base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prstClr val="white"/>
              </a:solidFill>
              <a:latin typeface="Verdana" panose="020B0604030504040204"/>
              <a:ea typeface="微软雅黑" panose="020B0503020204020204" pitchFamily="34" charset="-122"/>
            </a:endParaRPr>
          </a:p>
        </p:txBody>
      </p:sp>
      <p:sp>
        <p:nvSpPr>
          <p:cNvPr id="88" name="淘宝店chenying0907出品 86"/>
          <p:cNvSpPr/>
          <p:nvPr/>
        </p:nvSpPr>
        <p:spPr>
          <a:xfrm>
            <a:off x="7924580" y="2845765"/>
            <a:ext cx="558929" cy="1404828"/>
          </a:xfrm>
          <a:custGeom>
            <a:avLst/>
            <a:gdLst>
              <a:gd name="connsiteX0" fmla="*/ 0 w 184150"/>
              <a:gd name="connsiteY0" fmla="*/ 0 h 603250"/>
              <a:gd name="connsiteX1" fmla="*/ 184150 w 184150"/>
              <a:gd name="connsiteY1" fmla="*/ 603250 h 603250"/>
              <a:gd name="connsiteX0-1" fmla="*/ 0 w 184150"/>
              <a:gd name="connsiteY0-2" fmla="*/ 0 h 603250"/>
              <a:gd name="connsiteX1-3" fmla="*/ 184150 w 184150"/>
              <a:gd name="connsiteY1-4" fmla="*/ 603250 h 603250"/>
              <a:gd name="connsiteX0-5" fmla="*/ 0 w 229519"/>
              <a:gd name="connsiteY0-6" fmla="*/ 0 h 603250"/>
              <a:gd name="connsiteX1-7" fmla="*/ 184150 w 229519"/>
              <a:gd name="connsiteY1-8" fmla="*/ 603250 h 603250"/>
              <a:gd name="connsiteX0-9" fmla="*/ 0 w 226739"/>
              <a:gd name="connsiteY0-10" fmla="*/ 0 h 603250"/>
              <a:gd name="connsiteX1-11" fmla="*/ 184150 w 226739"/>
              <a:gd name="connsiteY1-12" fmla="*/ 603250 h 603250"/>
              <a:gd name="connsiteX0-13" fmla="*/ 0 w 204593"/>
              <a:gd name="connsiteY0-14" fmla="*/ 0 h 572212"/>
              <a:gd name="connsiteX1-15" fmla="*/ 148932 w 204593"/>
              <a:gd name="connsiteY1-16" fmla="*/ 572212 h 572212"/>
              <a:gd name="connsiteX0-17" fmla="*/ 0 w 219299"/>
              <a:gd name="connsiteY0-18" fmla="*/ 0 h 572212"/>
              <a:gd name="connsiteX1-19" fmla="*/ 148932 w 219299"/>
              <a:gd name="connsiteY1-20" fmla="*/ 572212 h 572212"/>
              <a:gd name="connsiteX0-21" fmla="*/ 0 w 221425"/>
              <a:gd name="connsiteY0-22" fmla="*/ 0 h 572212"/>
              <a:gd name="connsiteX1-23" fmla="*/ 148932 w 221425"/>
              <a:gd name="connsiteY1-24" fmla="*/ 572212 h 57221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</a:cxnLst>
            <a:rect l="l" t="t" r="r" b="b"/>
            <a:pathLst>
              <a:path w="221425" h="572212">
                <a:moveTo>
                  <a:pt x="0" y="0"/>
                </a:moveTo>
                <a:cubicBezTo>
                  <a:pt x="283633" y="169333"/>
                  <a:pt x="248449" y="346690"/>
                  <a:pt x="148932" y="572212"/>
                </a:cubicBezTo>
              </a:path>
            </a:pathLst>
          </a:custGeom>
          <a:noFill/>
          <a:ln w="12700">
            <a:solidFill>
              <a:srgbClr val="C00000"/>
            </a:solidFill>
            <a:prstDash val="sysDot"/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565" fontAlgn="base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prstClr val="white"/>
              </a:solidFill>
              <a:latin typeface="Verdana" panose="020B0604030504040204"/>
              <a:ea typeface="微软雅黑" panose="020B0503020204020204" pitchFamily="34" charset="-122"/>
            </a:endParaRPr>
          </a:p>
        </p:txBody>
      </p:sp>
      <p:sp>
        <p:nvSpPr>
          <p:cNvPr id="89" name="淘宝店chenying0907出品 87"/>
          <p:cNvSpPr/>
          <p:nvPr/>
        </p:nvSpPr>
        <p:spPr>
          <a:xfrm>
            <a:off x="6086681" y="2845768"/>
            <a:ext cx="1827656" cy="1452832"/>
          </a:xfrm>
          <a:custGeom>
            <a:avLst/>
            <a:gdLst>
              <a:gd name="connsiteX0" fmla="*/ 762000 w 762000"/>
              <a:gd name="connsiteY0" fmla="*/ 0 h 660400"/>
              <a:gd name="connsiteX1" fmla="*/ 0 w 762000"/>
              <a:gd name="connsiteY1" fmla="*/ 660400 h 660400"/>
              <a:gd name="connsiteX0-1" fmla="*/ 762000 w 762000"/>
              <a:gd name="connsiteY0-2" fmla="*/ 0 h 687405"/>
              <a:gd name="connsiteX1-3" fmla="*/ 0 w 762000"/>
              <a:gd name="connsiteY1-4" fmla="*/ 660400 h 687405"/>
              <a:gd name="connsiteX0-5" fmla="*/ 762000 w 763941"/>
              <a:gd name="connsiteY0-6" fmla="*/ 0 h 693360"/>
              <a:gd name="connsiteX1-7" fmla="*/ 0 w 763941"/>
              <a:gd name="connsiteY1-8" fmla="*/ 660400 h 693360"/>
              <a:gd name="connsiteX0-9" fmla="*/ 721750 w 724044"/>
              <a:gd name="connsiteY0-10" fmla="*/ 0 h 591765"/>
              <a:gd name="connsiteX1-11" fmla="*/ 0 w 724044"/>
              <a:gd name="connsiteY1-12" fmla="*/ 551768 h 59176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</a:cxnLst>
            <a:rect l="l" t="t" r="r" b="b"/>
            <a:pathLst>
              <a:path w="724044" h="591765">
                <a:moveTo>
                  <a:pt x="721750" y="0"/>
                </a:moveTo>
                <a:cubicBezTo>
                  <a:pt x="747150" y="359833"/>
                  <a:pt x="565150" y="712635"/>
                  <a:pt x="0" y="551768"/>
                </a:cubicBezTo>
              </a:path>
            </a:pathLst>
          </a:custGeom>
          <a:noFill/>
          <a:ln w="12700">
            <a:solidFill>
              <a:srgbClr val="C00000"/>
            </a:solidFill>
            <a:prstDash val="sysDot"/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565" fontAlgn="base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prstClr val="white"/>
              </a:solidFill>
              <a:latin typeface="Verdana" panose="020B0604030504040204"/>
              <a:ea typeface="微软雅黑" panose="020B0503020204020204" pitchFamily="34" charset="-122"/>
            </a:endParaRPr>
          </a:p>
        </p:txBody>
      </p:sp>
      <p:sp>
        <p:nvSpPr>
          <p:cNvPr id="90" name="五角星 89"/>
          <p:cNvSpPr/>
          <p:nvPr/>
        </p:nvSpPr>
        <p:spPr>
          <a:xfrm>
            <a:off x="7688375" y="2576489"/>
            <a:ext cx="402440" cy="402440"/>
          </a:xfrm>
          <a:prstGeom prst="star5">
            <a:avLst/>
          </a:prstGeom>
          <a:solidFill>
            <a:srgbClr val="C00000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8565" fontAlgn="base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prstClr val="black">
                  <a:lumMod val="75000"/>
                  <a:lumOff val="25000"/>
                </a:prstClr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pSp>
        <p:nvGrpSpPr>
          <p:cNvPr id="91" name="淘宝店chenying0907出品 89"/>
          <p:cNvGrpSpPr/>
          <p:nvPr/>
        </p:nvGrpSpPr>
        <p:grpSpPr>
          <a:xfrm>
            <a:off x="2903685" y="2227852"/>
            <a:ext cx="595035" cy="413711"/>
            <a:chOff x="2313446" y="1701571"/>
            <a:chExt cx="446276" cy="310283"/>
          </a:xfrm>
        </p:grpSpPr>
        <p:sp>
          <p:nvSpPr>
            <p:cNvPr id="92" name="淘宝店chenying0907出品 90"/>
            <p:cNvSpPr/>
            <p:nvPr/>
          </p:nvSpPr>
          <p:spPr>
            <a:xfrm flipH="1">
              <a:off x="2511455" y="1701571"/>
              <a:ext cx="95480" cy="9548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defTabSz="1218565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prstClr val="black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" name="淘宝店chenying0907出品 91"/>
            <p:cNvSpPr/>
            <p:nvPr/>
          </p:nvSpPr>
          <p:spPr>
            <a:xfrm>
              <a:off x="2313446" y="1757939"/>
              <a:ext cx="446276" cy="25391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1218565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6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文字</a:t>
              </a:r>
              <a:endParaRPr lang="zh-CN" altLang="en-US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94" name="淘宝店chenying0907出品 92"/>
          <p:cNvGrpSpPr/>
          <p:nvPr/>
        </p:nvGrpSpPr>
        <p:grpSpPr>
          <a:xfrm>
            <a:off x="3945085" y="4297952"/>
            <a:ext cx="595035" cy="413711"/>
            <a:chOff x="2313446" y="1701571"/>
            <a:chExt cx="446276" cy="310283"/>
          </a:xfrm>
        </p:grpSpPr>
        <p:sp>
          <p:nvSpPr>
            <p:cNvPr id="95" name="淘宝店chenying0907出品 93"/>
            <p:cNvSpPr/>
            <p:nvPr/>
          </p:nvSpPr>
          <p:spPr>
            <a:xfrm flipH="1">
              <a:off x="2511455" y="1701571"/>
              <a:ext cx="95480" cy="9548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defTabSz="1218565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prstClr val="black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" name="淘宝店chenying0907出品 94"/>
            <p:cNvSpPr/>
            <p:nvPr/>
          </p:nvSpPr>
          <p:spPr>
            <a:xfrm>
              <a:off x="2313446" y="1757939"/>
              <a:ext cx="446276" cy="25391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1218565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6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文字</a:t>
              </a:r>
              <a:endParaRPr lang="zh-CN" altLang="en-US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97" name="淘宝店chenying0907出品 95"/>
          <p:cNvGrpSpPr/>
          <p:nvPr/>
        </p:nvGrpSpPr>
        <p:grpSpPr>
          <a:xfrm>
            <a:off x="5659585" y="4069352"/>
            <a:ext cx="595035" cy="413711"/>
            <a:chOff x="2313446" y="1701571"/>
            <a:chExt cx="446276" cy="310283"/>
          </a:xfrm>
        </p:grpSpPr>
        <p:sp>
          <p:nvSpPr>
            <p:cNvPr id="98" name="淘宝店chenying0907出品 96"/>
            <p:cNvSpPr/>
            <p:nvPr/>
          </p:nvSpPr>
          <p:spPr>
            <a:xfrm flipH="1">
              <a:off x="2511455" y="1701571"/>
              <a:ext cx="95480" cy="9548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defTabSz="1218565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prstClr val="black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9" name="淘宝店chenying0907出品 97"/>
            <p:cNvSpPr/>
            <p:nvPr/>
          </p:nvSpPr>
          <p:spPr>
            <a:xfrm>
              <a:off x="2313446" y="1757939"/>
              <a:ext cx="446276" cy="25391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1218565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6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文字</a:t>
              </a:r>
              <a:endParaRPr lang="zh-CN" altLang="en-US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00" name="淘宝店chenying0907出品 98"/>
          <p:cNvGrpSpPr/>
          <p:nvPr/>
        </p:nvGrpSpPr>
        <p:grpSpPr>
          <a:xfrm>
            <a:off x="5050620" y="2379043"/>
            <a:ext cx="595035" cy="413711"/>
            <a:chOff x="2313446" y="1701571"/>
            <a:chExt cx="446276" cy="310283"/>
          </a:xfrm>
        </p:grpSpPr>
        <p:sp>
          <p:nvSpPr>
            <p:cNvPr id="101" name="淘宝店chenying0907出品 99"/>
            <p:cNvSpPr/>
            <p:nvPr/>
          </p:nvSpPr>
          <p:spPr>
            <a:xfrm flipH="1">
              <a:off x="2511455" y="1701571"/>
              <a:ext cx="95480" cy="9548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defTabSz="1218565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prstClr val="black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2" name="淘宝店chenying0907出品 100"/>
            <p:cNvSpPr/>
            <p:nvPr/>
          </p:nvSpPr>
          <p:spPr>
            <a:xfrm>
              <a:off x="2313446" y="1757939"/>
              <a:ext cx="446276" cy="25391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1218565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6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文字</a:t>
              </a:r>
              <a:endParaRPr lang="zh-CN" altLang="en-US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03" name="淘宝店chenying0907出品 101"/>
          <p:cNvGrpSpPr/>
          <p:nvPr/>
        </p:nvGrpSpPr>
        <p:grpSpPr>
          <a:xfrm>
            <a:off x="8530420" y="2099643"/>
            <a:ext cx="595035" cy="413711"/>
            <a:chOff x="2313446" y="1701571"/>
            <a:chExt cx="446276" cy="310283"/>
          </a:xfrm>
        </p:grpSpPr>
        <p:sp>
          <p:nvSpPr>
            <p:cNvPr id="104" name="淘宝店chenying0907出品 102"/>
            <p:cNvSpPr/>
            <p:nvPr/>
          </p:nvSpPr>
          <p:spPr>
            <a:xfrm flipH="1">
              <a:off x="2511455" y="1701571"/>
              <a:ext cx="95480" cy="9548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defTabSz="1218565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5" name="淘宝店chenying0907出品 103"/>
            <p:cNvSpPr/>
            <p:nvPr/>
          </p:nvSpPr>
          <p:spPr>
            <a:xfrm>
              <a:off x="2313446" y="1757939"/>
              <a:ext cx="446276" cy="25391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1218565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6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文字</a:t>
              </a:r>
              <a:endParaRPr lang="zh-CN" altLang="en-US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06" name="淘宝店chenying0907出品 104"/>
          <p:cNvGrpSpPr/>
          <p:nvPr/>
        </p:nvGrpSpPr>
        <p:grpSpPr>
          <a:xfrm>
            <a:off x="7882720" y="4233243"/>
            <a:ext cx="595035" cy="413711"/>
            <a:chOff x="2313446" y="1701571"/>
            <a:chExt cx="446276" cy="310283"/>
          </a:xfrm>
        </p:grpSpPr>
        <p:sp>
          <p:nvSpPr>
            <p:cNvPr id="107" name="淘宝店chenying0907出品 105"/>
            <p:cNvSpPr/>
            <p:nvPr/>
          </p:nvSpPr>
          <p:spPr>
            <a:xfrm flipH="1">
              <a:off x="2511455" y="1701571"/>
              <a:ext cx="95480" cy="9548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defTabSz="1218565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prstClr val="black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8" name="淘宝店chenying0907出品 106"/>
            <p:cNvSpPr/>
            <p:nvPr/>
          </p:nvSpPr>
          <p:spPr>
            <a:xfrm>
              <a:off x="2313446" y="1757939"/>
              <a:ext cx="446276" cy="25391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1218565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6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文字</a:t>
              </a:r>
              <a:endParaRPr lang="zh-CN" altLang="en-US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09" name="五角星 108"/>
          <p:cNvSpPr/>
          <p:nvPr/>
        </p:nvSpPr>
        <p:spPr>
          <a:xfrm>
            <a:off x="7690791" y="2578251"/>
            <a:ext cx="402440" cy="402440"/>
          </a:xfrm>
          <a:prstGeom prst="star5">
            <a:avLst/>
          </a:prstGeom>
          <a:solidFill>
            <a:srgbClr val="C00000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8565" fontAlgn="base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prstClr val="black">
                  <a:lumMod val="75000"/>
                  <a:lumOff val="25000"/>
                </a:prstClr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pSp>
        <p:nvGrpSpPr>
          <p:cNvPr id="114" name="组合 113"/>
          <p:cNvGrpSpPr/>
          <p:nvPr/>
        </p:nvGrpSpPr>
        <p:grpSpPr>
          <a:xfrm>
            <a:off x="1009914" y="5074113"/>
            <a:ext cx="9491477" cy="1724420"/>
            <a:chOff x="1009914" y="5074113"/>
            <a:chExt cx="9491477" cy="1724420"/>
          </a:xfrm>
        </p:grpSpPr>
        <p:sp>
          <p:nvSpPr>
            <p:cNvPr id="111" name="TextBox 110"/>
            <p:cNvSpPr txBox="1"/>
            <p:nvPr/>
          </p:nvSpPr>
          <p:spPr>
            <a:xfrm>
              <a:off x="1009914" y="5074113"/>
              <a:ext cx="304906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8565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在这里填写项目标题</a:t>
              </a:r>
              <a:endPara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2" name="淘宝店chenying0907出品 5"/>
            <p:cNvSpPr/>
            <p:nvPr/>
          </p:nvSpPr>
          <p:spPr bwMode="auto">
            <a:xfrm>
              <a:off x="1113183" y="5594366"/>
              <a:ext cx="9388208" cy="12041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lstStyle/>
            <a:p>
              <a:pPr defTabSz="1218565" fontAlgn="base">
                <a:lnSpc>
                  <a:spcPct val="12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465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charset="0"/>
                </a:rPr>
                <a:t>西北大学，简称“西大”。 始建于</a:t>
              </a:r>
              <a:r>
                <a:rPr lang="en-US" altLang="zh-CN" sz="1465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charset="0"/>
                </a:rPr>
                <a:t>1902</a:t>
              </a:r>
              <a:r>
                <a:rPr lang="zh-CN" altLang="en-US" sz="1465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charset="0"/>
                </a:rPr>
                <a:t>年，由清末光绪皇帝御笔朱批设立  ，坐落于古都西安，是国家教育部与陕西省人民政府共建的综合性全国重点大学 。</a:t>
              </a:r>
              <a:endParaRPr lang="zh-CN" altLang="en-US" sz="1465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3" presetClass="entr" presetSubtype="3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6" presetClass="emph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Scale>
                                      <p:cBhvr>
                                        <p:cTn id="15" dur="500" fill="hold"/>
                                        <p:tgtEl>
                                          <p:spTgt spid="109"/>
                                        </p:tgtEl>
                                      </p:cBhvr>
                                      <p:by x="300000" y="300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2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2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2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2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2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1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109" grpId="0" animBg="1"/>
      <p:bldP spid="109" grpId="1" animBg="1"/>
      <p:bldP spid="109" grpId="2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269707" y="2921168"/>
            <a:ext cx="7652586" cy="10147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zh-CN" altLang="en-US" sz="36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62000">
                      <a:srgbClr val="EECB60">
                        <a:alpha val="97000"/>
                      </a:srgbClr>
                    </a:gs>
                    <a:gs pos="100000">
                      <a:srgbClr val="EECB60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力量黑简" panose="00020600040101010101" pitchFamily="18" charset="-122"/>
                <a:ea typeface="汉仪力量黑简" panose="00020600040101010101" pitchFamily="18" charset="-122"/>
              </a:rPr>
              <a:t>第六章、</a:t>
            </a:r>
            <a:r>
              <a:rPr lang="zh-CN" altLang="en-US" sz="60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62000">
                      <a:srgbClr val="EECB60">
                        <a:alpha val="97000"/>
                      </a:srgbClr>
                    </a:gs>
                    <a:gs pos="100000">
                      <a:srgbClr val="EECB60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力量黑简" panose="00020600040101010101" pitchFamily="18" charset="-122"/>
                <a:ea typeface="汉仪力量黑简" panose="00020600040101010101" pitchFamily="18" charset="-122"/>
              </a:rPr>
              <a:t>西北大学</a:t>
            </a:r>
            <a:endParaRPr lang="zh-CN" altLang="en-US" sz="6000" dirty="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62000">
                    <a:srgbClr val="EECB60">
                      <a:alpha val="97000"/>
                    </a:srgbClr>
                  </a:gs>
                  <a:gs pos="100000">
                    <a:srgbClr val="EECB60"/>
                  </a:gs>
                </a:gsLst>
                <a:lin ang="54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汉仪力量黑简" panose="00020600040101010101" pitchFamily="18" charset="-122"/>
              <a:ea typeface="汉仪力量黑简" panose="00020600040101010101" pitchFamily="18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六、西北大学</a:t>
            </a:r>
            <a:endParaRPr lang="zh-CN" altLang="en-US" dirty="0"/>
          </a:p>
        </p:txBody>
      </p:sp>
      <p:grpSp>
        <p:nvGrpSpPr>
          <p:cNvPr id="4" name="淘宝店chenying0907出品 1"/>
          <p:cNvGrpSpPr/>
          <p:nvPr/>
        </p:nvGrpSpPr>
        <p:grpSpPr>
          <a:xfrm>
            <a:off x="795635" y="897876"/>
            <a:ext cx="2595442" cy="5555168"/>
            <a:chOff x="1386567" y="571500"/>
            <a:chExt cx="2852422" cy="6104402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 rotWithShape="1">
            <a:blip r:embed="rId1">
              <a:grayscl/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colorTemperature colorTemp="20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 b="72279"/>
            <a:stretch>
              <a:fillRect/>
            </a:stretch>
          </p:blipFill>
          <p:spPr>
            <a:xfrm rot="5400000">
              <a:off x="1023384" y="3439194"/>
              <a:ext cx="6083300" cy="347911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 rotWithShape="1">
            <a:blip r:embed="rId1">
              <a:grayscl/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colorTemperature colorTemp="20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 b="72279"/>
            <a:stretch>
              <a:fillRect/>
            </a:stretch>
          </p:blipFill>
          <p:spPr>
            <a:xfrm rot="16200000" flipH="1">
              <a:off x="-1481127" y="3460296"/>
              <a:ext cx="6083300" cy="347911"/>
            </a:xfrm>
            <a:prstGeom prst="rect">
              <a:avLst/>
            </a:prstGeom>
          </p:spPr>
        </p:pic>
      </p:grpSp>
      <p:sp>
        <p:nvSpPr>
          <p:cNvPr id="9" name="淘宝店chenying0907出品 5"/>
          <p:cNvSpPr/>
          <p:nvPr/>
        </p:nvSpPr>
        <p:spPr>
          <a:xfrm>
            <a:off x="1606721" y="4260149"/>
            <a:ext cx="947877" cy="948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innerShdw blurRad="88900" dist="381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>
              <a:solidFill>
                <a:prstClr val="white"/>
              </a:solidFill>
              <a:latin typeface="Trebuchet MS" panose="020B0603020202020204"/>
              <a:ea typeface="华文新魏" panose="02010800040101010101" pitchFamily="2" charset="-122"/>
            </a:endParaRPr>
          </a:p>
        </p:txBody>
      </p:sp>
      <p:sp>
        <p:nvSpPr>
          <p:cNvPr id="10" name="淘宝店chenying0907出品 987"/>
          <p:cNvSpPr>
            <a:spLocks noEditPoints="1"/>
          </p:cNvSpPr>
          <p:nvPr/>
        </p:nvSpPr>
        <p:spPr bwMode="auto">
          <a:xfrm>
            <a:off x="1873050" y="4309200"/>
            <a:ext cx="415225" cy="667996"/>
          </a:xfrm>
          <a:custGeom>
            <a:avLst/>
            <a:gdLst>
              <a:gd name="T0" fmla="*/ 133 w 205"/>
              <a:gd name="T1" fmla="*/ 170 h 331"/>
              <a:gd name="T2" fmla="*/ 148 w 205"/>
              <a:gd name="T3" fmla="*/ 126 h 331"/>
              <a:gd name="T4" fmla="*/ 148 w 205"/>
              <a:gd name="T5" fmla="*/ 110 h 331"/>
              <a:gd name="T6" fmla="*/ 48 w 205"/>
              <a:gd name="T7" fmla="*/ 118 h 331"/>
              <a:gd name="T8" fmla="*/ 71 w 205"/>
              <a:gd name="T9" fmla="*/ 126 h 331"/>
              <a:gd name="T10" fmla="*/ 39 w 205"/>
              <a:gd name="T11" fmla="*/ 224 h 331"/>
              <a:gd name="T12" fmla="*/ 44 w 205"/>
              <a:gd name="T13" fmla="*/ 331 h 331"/>
              <a:gd name="T14" fmla="*/ 205 w 205"/>
              <a:gd name="T15" fmla="*/ 298 h 331"/>
              <a:gd name="T16" fmla="*/ 161 w 205"/>
              <a:gd name="T17" fmla="*/ 315 h 331"/>
              <a:gd name="T18" fmla="*/ 16 w 205"/>
              <a:gd name="T19" fmla="*/ 298 h 331"/>
              <a:gd name="T20" fmla="*/ 87 w 205"/>
              <a:gd name="T21" fmla="*/ 170 h 331"/>
              <a:gd name="T22" fmla="*/ 117 w 205"/>
              <a:gd name="T23" fmla="*/ 126 h 331"/>
              <a:gd name="T24" fmla="*/ 153 w 205"/>
              <a:gd name="T25" fmla="*/ 234 h 331"/>
              <a:gd name="T26" fmla="*/ 161 w 205"/>
              <a:gd name="T27" fmla="*/ 315 h 331"/>
              <a:gd name="T28" fmla="*/ 121 w 205"/>
              <a:gd name="T29" fmla="*/ 262 h 331"/>
              <a:gd name="T30" fmla="*/ 101 w 205"/>
              <a:gd name="T31" fmla="*/ 258 h 331"/>
              <a:gd name="T32" fmla="*/ 63 w 205"/>
              <a:gd name="T33" fmla="*/ 263 h 331"/>
              <a:gd name="T34" fmla="*/ 48 w 205"/>
              <a:gd name="T35" fmla="*/ 259 h 331"/>
              <a:gd name="T36" fmla="*/ 24 w 205"/>
              <a:gd name="T37" fmla="*/ 298 h 331"/>
              <a:gd name="T38" fmla="*/ 161 w 205"/>
              <a:gd name="T39" fmla="*/ 307 h 331"/>
              <a:gd name="T40" fmla="*/ 167 w 205"/>
              <a:gd name="T41" fmla="*/ 266 h 331"/>
              <a:gd name="T42" fmla="*/ 165 w 205"/>
              <a:gd name="T43" fmla="*/ 264 h 331"/>
              <a:gd name="T44" fmla="*/ 144 w 205"/>
              <a:gd name="T45" fmla="*/ 248 h 331"/>
              <a:gd name="T46" fmla="*/ 124 w 205"/>
              <a:gd name="T47" fmla="*/ 23 h 331"/>
              <a:gd name="T48" fmla="*/ 124 w 205"/>
              <a:gd name="T49" fmla="*/ 0 h 331"/>
              <a:gd name="T50" fmla="*/ 124 w 205"/>
              <a:gd name="T51" fmla="*/ 23 h 331"/>
              <a:gd name="T52" fmla="*/ 91 w 205"/>
              <a:gd name="T53" fmla="*/ 49 h 331"/>
              <a:gd name="T54" fmla="*/ 74 w 205"/>
              <a:gd name="T55" fmla="*/ 32 h 331"/>
              <a:gd name="T56" fmla="*/ 58 w 205"/>
              <a:gd name="T57" fmla="*/ 49 h 331"/>
              <a:gd name="T58" fmla="*/ 68 w 205"/>
              <a:gd name="T59" fmla="*/ 43 h 331"/>
              <a:gd name="T60" fmla="*/ 80 w 205"/>
              <a:gd name="T61" fmla="*/ 43 h 331"/>
              <a:gd name="T62" fmla="*/ 74 w 205"/>
              <a:gd name="T63" fmla="*/ 57 h 331"/>
              <a:gd name="T64" fmla="*/ 68 w 205"/>
              <a:gd name="T65" fmla="*/ 43 h 331"/>
              <a:gd name="T66" fmla="*/ 92 w 205"/>
              <a:gd name="T67" fmla="*/ 102 h 331"/>
              <a:gd name="T68" fmla="*/ 98 w 205"/>
              <a:gd name="T69" fmla="*/ 82 h 331"/>
              <a:gd name="T70" fmla="*/ 129 w 205"/>
              <a:gd name="T71" fmla="*/ 82 h 331"/>
              <a:gd name="T72" fmla="*/ 134 w 205"/>
              <a:gd name="T73" fmla="*/ 102 h 331"/>
              <a:gd name="T74" fmla="*/ 143 w 205"/>
              <a:gd name="T75" fmla="*/ 97 h 331"/>
              <a:gd name="T76" fmla="*/ 113 w 205"/>
              <a:gd name="T77" fmla="*/ 68 h 331"/>
              <a:gd name="T78" fmla="*/ 84 w 205"/>
              <a:gd name="T79" fmla="*/ 97 h 3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205" h="331">
                <a:moveTo>
                  <a:pt x="165" y="224"/>
                </a:moveTo>
                <a:cubicBezTo>
                  <a:pt x="150" y="204"/>
                  <a:pt x="133" y="184"/>
                  <a:pt x="133" y="170"/>
                </a:cubicBezTo>
                <a:cubicBezTo>
                  <a:pt x="133" y="126"/>
                  <a:pt x="133" y="126"/>
                  <a:pt x="133" y="126"/>
                </a:cubicBezTo>
                <a:cubicBezTo>
                  <a:pt x="148" y="126"/>
                  <a:pt x="148" y="126"/>
                  <a:pt x="148" y="126"/>
                </a:cubicBezTo>
                <a:cubicBezTo>
                  <a:pt x="153" y="126"/>
                  <a:pt x="156" y="122"/>
                  <a:pt x="156" y="118"/>
                </a:cubicBezTo>
                <a:cubicBezTo>
                  <a:pt x="156" y="113"/>
                  <a:pt x="153" y="110"/>
                  <a:pt x="148" y="110"/>
                </a:cubicBezTo>
                <a:cubicBezTo>
                  <a:pt x="56" y="110"/>
                  <a:pt x="56" y="110"/>
                  <a:pt x="56" y="110"/>
                </a:cubicBezTo>
                <a:cubicBezTo>
                  <a:pt x="52" y="110"/>
                  <a:pt x="48" y="113"/>
                  <a:pt x="48" y="118"/>
                </a:cubicBezTo>
                <a:cubicBezTo>
                  <a:pt x="48" y="122"/>
                  <a:pt x="52" y="126"/>
                  <a:pt x="56" y="126"/>
                </a:cubicBezTo>
                <a:cubicBezTo>
                  <a:pt x="71" y="126"/>
                  <a:pt x="71" y="126"/>
                  <a:pt x="71" y="126"/>
                </a:cubicBezTo>
                <a:cubicBezTo>
                  <a:pt x="71" y="170"/>
                  <a:pt x="71" y="170"/>
                  <a:pt x="71" y="170"/>
                </a:cubicBezTo>
                <a:cubicBezTo>
                  <a:pt x="71" y="184"/>
                  <a:pt x="55" y="204"/>
                  <a:pt x="39" y="224"/>
                </a:cubicBezTo>
                <a:cubicBezTo>
                  <a:pt x="20" y="249"/>
                  <a:pt x="0" y="274"/>
                  <a:pt x="0" y="298"/>
                </a:cubicBezTo>
                <a:cubicBezTo>
                  <a:pt x="0" y="318"/>
                  <a:pt x="16" y="331"/>
                  <a:pt x="44" y="331"/>
                </a:cubicBezTo>
                <a:cubicBezTo>
                  <a:pt x="161" y="331"/>
                  <a:pt x="161" y="331"/>
                  <a:pt x="161" y="331"/>
                </a:cubicBezTo>
                <a:cubicBezTo>
                  <a:pt x="188" y="331"/>
                  <a:pt x="205" y="318"/>
                  <a:pt x="205" y="298"/>
                </a:cubicBezTo>
                <a:cubicBezTo>
                  <a:pt x="205" y="274"/>
                  <a:pt x="185" y="249"/>
                  <a:pt x="165" y="224"/>
                </a:cubicBezTo>
                <a:close/>
                <a:moveTo>
                  <a:pt x="161" y="315"/>
                </a:moveTo>
                <a:cubicBezTo>
                  <a:pt x="44" y="315"/>
                  <a:pt x="44" y="315"/>
                  <a:pt x="44" y="315"/>
                </a:cubicBezTo>
                <a:cubicBezTo>
                  <a:pt x="33" y="315"/>
                  <a:pt x="16" y="313"/>
                  <a:pt x="16" y="298"/>
                </a:cubicBezTo>
                <a:cubicBezTo>
                  <a:pt x="16" y="280"/>
                  <a:pt x="34" y="257"/>
                  <a:pt x="52" y="234"/>
                </a:cubicBezTo>
                <a:cubicBezTo>
                  <a:pt x="70" y="211"/>
                  <a:pt x="87" y="189"/>
                  <a:pt x="87" y="170"/>
                </a:cubicBezTo>
                <a:cubicBezTo>
                  <a:pt x="87" y="126"/>
                  <a:pt x="87" y="126"/>
                  <a:pt x="87" y="126"/>
                </a:cubicBezTo>
                <a:cubicBezTo>
                  <a:pt x="117" y="126"/>
                  <a:pt x="117" y="126"/>
                  <a:pt x="117" y="126"/>
                </a:cubicBezTo>
                <a:cubicBezTo>
                  <a:pt x="117" y="170"/>
                  <a:pt x="117" y="170"/>
                  <a:pt x="117" y="170"/>
                </a:cubicBezTo>
                <a:cubicBezTo>
                  <a:pt x="117" y="189"/>
                  <a:pt x="135" y="211"/>
                  <a:pt x="153" y="234"/>
                </a:cubicBezTo>
                <a:cubicBezTo>
                  <a:pt x="171" y="257"/>
                  <a:pt x="189" y="280"/>
                  <a:pt x="189" y="298"/>
                </a:cubicBezTo>
                <a:cubicBezTo>
                  <a:pt x="189" y="313"/>
                  <a:pt x="171" y="315"/>
                  <a:pt x="161" y="315"/>
                </a:cubicBezTo>
                <a:close/>
                <a:moveTo>
                  <a:pt x="122" y="263"/>
                </a:moveTo>
                <a:cubicBezTo>
                  <a:pt x="122" y="263"/>
                  <a:pt x="121" y="263"/>
                  <a:pt x="121" y="262"/>
                </a:cubicBezTo>
                <a:cubicBezTo>
                  <a:pt x="118" y="258"/>
                  <a:pt x="114" y="256"/>
                  <a:pt x="109" y="256"/>
                </a:cubicBezTo>
                <a:cubicBezTo>
                  <a:pt x="106" y="256"/>
                  <a:pt x="103" y="257"/>
                  <a:pt x="101" y="258"/>
                </a:cubicBezTo>
                <a:cubicBezTo>
                  <a:pt x="99" y="250"/>
                  <a:pt x="91" y="244"/>
                  <a:pt x="82" y="244"/>
                </a:cubicBezTo>
                <a:cubicBezTo>
                  <a:pt x="72" y="244"/>
                  <a:pt x="63" y="252"/>
                  <a:pt x="63" y="263"/>
                </a:cubicBezTo>
                <a:cubicBezTo>
                  <a:pt x="63" y="264"/>
                  <a:pt x="63" y="264"/>
                  <a:pt x="63" y="265"/>
                </a:cubicBezTo>
                <a:cubicBezTo>
                  <a:pt x="59" y="261"/>
                  <a:pt x="54" y="259"/>
                  <a:pt x="48" y="259"/>
                </a:cubicBezTo>
                <a:cubicBezTo>
                  <a:pt x="46" y="259"/>
                  <a:pt x="44" y="260"/>
                  <a:pt x="42" y="260"/>
                </a:cubicBezTo>
                <a:cubicBezTo>
                  <a:pt x="32" y="274"/>
                  <a:pt x="24" y="288"/>
                  <a:pt x="24" y="298"/>
                </a:cubicBezTo>
                <a:cubicBezTo>
                  <a:pt x="24" y="306"/>
                  <a:pt x="34" y="307"/>
                  <a:pt x="44" y="307"/>
                </a:cubicBezTo>
                <a:cubicBezTo>
                  <a:pt x="161" y="307"/>
                  <a:pt x="161" y="307"/>
                  <a:pt x="161" y="307"/>
                </a:cubicBezTo>
                <a:cubicBezTo>
                  <a:pt x="170" y="307"/>
                  <a:pt x="181" y="306"/>
                  <a:pt x="181" y="298"/>
                </a:cubicBezTo>
                <a:cubicBezTo>
                  <a:pt x="181" y="289"/>
                  <a:pt x="175" y="278"/>
                  <a:pt x="167" y="266"/>
                </a:cubicBezTo>
                <a:cubicBezTo>
                  <a:pt x="167" y="266"/>
                  <a:pt x="166" y="266"/>
                  <a:pt x="166" y="266"/>
                </a:cubicBezTo>
                <a:cubicBezTo>
                  <a:pt x="166" y="265"/>
                  <a:pt x="166" y="265"/>
                  <a:pt x="165" y="264"/>
                </a:cubicBezTo>
                <a:cubicBezTo>
                  <a:pt x="163" y="260"/>
                  <a:pt x="160" y="256"/>
                  <a:pt x="156" y="252"/>
                </a:cubicBezTo>
                <a:cubicBezTo>
                  <a:pt x="153" y="249"/>
                  <a:pt x="148" y="248"/>
                  <a:pt x="144" y="248"/>
                </a:cubicBezTo>
                <a:cubicBezTo>
                  <a:pt x="134" y="248"/>
                  <a:pt x="125" y="254"/>
                  <a:pt x="122" y="263"/>
                </a:cubicBezTo>
                <a:close/>
                <a:moveTo>
                  <a:pt x="124" y="23"/>
                </a:moveTo>
                <a:cubicBezTo>
                  <a:pt x="130" y="23"/>
                  <a:pt x="135" y="18"/>
                  <a:pt x="135" y="11"/>
                </a:cubicBezTo>
                <a:cubicBezTo>
                  <a:pt x="135" y="5"/>
                  <a:pt x="130" y="0"/>
                  <a:pt x="124" y="0"/>
                </a:cubicBezTo>
                <a:cubicBezTo>
                  <a:pt x="118" y="0"/>
                  <a:pt x="112" y="5"/>
                  <a:pt x="112" y="11"/>
                </a:cubicBezTo>
                <a:cubicBezTo>
                  <a:pt x="112" y="18"/>
                  <a:pt x="118" y="23"/>
                  <a:pt x="124" y="23"/>
                </a:cubicBezTo>
                <a:close/>
                <a:moveTo>
                  <a:pt x="74" y="65"/>
                </a:moveTo>
                <a:cubicBezTo>
                  <a:pt x="83" y="65"/>
                  <a:pt x="91" y="58"/>
                  <a:pt x="91" y="49"/>
                </a:cubicBezTo>
                <a:cubicBezTo>
                  <a:pt x="91" y="45"/>
                  <a:pt x="89" y="40"/>
                  <a:pt x="86" y="37"/>
                </a:cubicBezTo>
                <a:cubicBezTo>
                  <a:pt x="83" y="34"/>
                  <a:pt x="79" y="32"/>
                  <a:pt x="74" y="32"/>
                </a:cubicBezTo>
                <a:cubicBezTo>
                  <a:pt x="70" y="32"/>
                  <a:pt x="66" y="34"/>
                  <a:pt x="62" y="37"/>
                </a:cubicBezTo>
                <a:cubicBezTo>
                  <a:pt x="59" y="40"/>
                  <a:pt x="58" y="45"/>
                  <a:pt x="58" y="49"/>
                </a:cubicBezTo>
                <a:cubicBezTo>
                  <a:pt x="58" y="58"/>
                  <a:pt x="65" y="65"/>
                  <a:pt x="74" y="65"/>
                </a:cubicBezTo>
                <a:close/>
                <a:moveTo>
                  <a:pt x="68" y="43"/>
                </a:moveTo>
                <a:cubicBezTo>
                  <a:pt x="70" y="41"/>
                  <a:pt x="72" y="40"/>
                  <a:pt x="74" y="40"/>
                </a:cubicBezTo>
                <a:cubicBezTo>
                  <a:pt x="76" y="40"/>
                  <a:pt x="79" y="41"/>
                  <a:pt x="80" y="43"/>
                </a:cubicBezTo>
                <a:cubicBezTo>
                  <a:pt x="82" y="45"/>
                  <a:pt x="83" y="47"/>
                  <a:pt x="83" y="49"/>
                </a:cubicBezTo>
                <a:cubicBezTo>
                  <a:pt x="83" y="54"/>
                  <a:pt x="79" y="57"/>
                  <a:pt x="74" y="57"/>
                </a:cubicBezTo>
                <a:cubicBezTo>
                  <a:pt x="69" y="57"/>
                  <a:pt x="66" y="54"/>
                  <a:pt x="66" y="49"/>
                </a:cubicBezTo>
                <a:cubicBezTo>
                  <a:pt x="66" y="47"/>
                  <a:pt x="66" y="45"/>
                  <a:pt x="68" y="43"/>
                </a:cubicBezTo>
                <a:close/>
                <a:moveTo>
                  <a:pt x="84" y="102"/>
                </a:moveTo>
                <a:cubicBezTo>
                  <a:pt x="92" y="102"/>
                  <a:pt x="92" y="102"/>
                  <a:pt x="92" y="102"/>
                </a:cubicBezTo>
                <a:cubicBezTo>
                  <a:pt x="92" y="100"/>
                  <a:pt x="92" y="99"/>
                  <a:pt x="92" y="97"/>
                </a:cubicBezTo>
                <a:cubicBezTo>
                  <a:pt x="92" y="92"/>
                  <a:pt x="94" y="86"/>
                  <a:pt x="98" y="82"/>
                </a:cubicBezTo>
                <a:cubicBezTo>
                  <a:pt x="102" y="78"/>
                  <a:pt x="108" y="76"/>
                  <a:pt x="113" y="76"/>
                </a:cubicBezTo>
                <a:cubicBezTo>
                  <a:pt x="119" y="76"/>
                  <a:pt x="124" y="78"/>
                  <a:pt x="129" y="82"/>
                </a:cubicBezTo>
                <a:cubicBezTo>
                  <a:pt x="133" y="86"/>
                  <a:pt x="135" y="92"/>
                  <a:pt x="135" y="97"/>
                </a:cubicBezTo>
                <a:cubicBezTo>
                  <a:pt x="135" y="99"/>
                  <a:pt x="135" y="100"/>
                  <a:pt x="134" y="102"/>
                </a:cubicBezTo>
                <a:cubicBezTo>
                  <a:pt x="142" y="102"/>
                  <a:pt x="142" y="102"/>
                  <a:pt x="142" y="102"/>
                </a:cubicBezTo>
                <a:cubicBezTo>
                  <a:pt x="143" y="100"/>
                  <a:pt x="143" y="99"/>
                  <a:pt x="143" y="97"/>
                </a:cubicBezTo>
                <a:cubicBezTo>
                  <a:pt x="143" y="89"/>
                  <a:pt x="140" y="82"/>
                  <a:pt x="134" y="76"/>
                </a:cubicBezTo>
                <a:cubicBezTo>
                  <a:pt x="129" y="71"/>
                  <a:pt x="121" y="68"/>
                  <a:pt x="113" y="68"/>
                </a:cubicBezTo>
                <a:cubicBezTo>
                  <a:pt x="105" y="68"/>
                  <a:pt x="98" y="71"/>
                  <a:pt x="92" y="76"/>
                </a:cubicBezTo>
                <a:cubicBezTo>
                  <a:pt x="87" y="82"/>
                  <a:pt x="84" y="89"/>
                  <a:pt x="84" y="97"/>
                </a:cubicBezTo>
                <a:cubicBezTo>
                  <a:pt x="84" y="99"/>
                  <a:pt x="84" y="100"/>
                  <a:pt x="84" y="10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pPr defTabSz="914400"/>
            <a:endParaRPr lang="zh-CN" altLang="en-US">
              <a:solidFill>
                <a:prstClr val="black"/>
              </a:solidFill>
              <a:latin typeface="Trebuchet MS" panose="020B0603020202020204"/>
              <a:ea typeface="华文新魏" panose="02010800040101010101" pitchFamily="2" charset="-122"/>
            </a:endParaRPr>
          </a:p>
        </p:txBody>
      </p:sp>
      <p:sp>
        <p:nvSpPr>
          <p:cNvPr id="11" name="淘宝店chenying0907出品 35"/>
          <p:cNvSpPr txBox="1"/>
          <p:nvPr/>
        </p:nvSpPr>
        <p:spPr>
          <a:xfrm>
            <a:off x="1596048" y="1484787"/>
            <a:ext cx="9788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altLang="zh-CN" sz="4400" dirty="0">
                <a:solidFill>
                  <a:prstClr val="black">
                    <a:lumMod val="65000"/>
                    <a:lumOff val="35000"/>
                  </a:prstClr>
                </a:solidFill>
                <a:latin typeface="Impact" panose="020B0806030902050204" pitchFamily="34" charset="0"/>
                <a:ea typeface="华文新魏" panose="02010800040101010101" pitchFamily="2" charset="-122"/>
              </a:rPr>
              <a:t>01</a:t>
            </a:r>
            <a:endParaRPr lang="zh-CN" altLang="en-US" sz="4400" dirty="0">
              <a:solidFill>
                <a:prstClr val="black">
                  <a:lumMod val="65000"/>
                  <a:lumOff val="35000"/>
                </a:prstClr>
              </a:solidFill>
              <a:latin typeface="Impact" panose="020B0806030902050204" pitchFamily="34" charset="0"/>
              <a:ea typeface="华文新魏" panose="02010800040101010101" pitchFamily="2" charset="-122"/>
            </a:endParaRPr>
          </a:p>
        </p:txBody>
      </p:sp>
      <p:grpSp>
        <p:nvGrpSpPr>
          <p:cNvPr id="15" name="淘宝店chenying0907出品 10"/>
          <p:cNvGrpSpPr/>
          <p:nvPr/>
        </p:nvGrpSpPr>
        <p:grpSpPr>
          <a:xfrm>
            <a:off x="3475589" y="897876"/>
            <a:ext cx="2595442" cy="5555168"/>
            <a:chOff x="1386567" y="571500"/>
            <a:chExt cx="2852422" cy="6104402"/>
          </a:xfrm>
        </p:grpSpPr>
        <p:pic>
          <p:nvPicPr>
            <p:cNvPr id="16" name="图片 15"/>
            <p:cNvPicPr>
              <a:picLocks noChangeAspect="1"/>
            </p:cNvPicPr>
            <p:nvPr/>
          </p:nvPicPr>
          <p:blipFill rotWithShape="1">
            <a:blip r:embed="rId1">
              <a:grayscl/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colorTemperature colorTemp="20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 b="72279"/>
            <a:stretch>
              <a:fillRect/>
            </a:stretch>
          </p:blipFill>
          <p:spPr>
            <a:xfrm rot="5400000">
              <a:off x="1023384" y="3439194"/>
              <a:ext cx="6083300" cy="347911"/>
            </a:xfrm>
            <a:prstGeom prst="rect">
              <a:avLst/>
            </a:prstGeom>
          </p:spPr>
        </p:pic>
        <p:pic>
          <p:nvPicPr>
            <p:cNvPr id="17" name="图片 16"/>
            <p:cNvPicPr>
              <a:picLocks noChangeAspect="1"/>
            </p:cNvPicPr>
            <p:nvPr/>
          </p:nvPicPr>
          <p:blipFill rotWithShape="1">
            <a:blip r:embed="rId1">
              <a:grayscl/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colorTemperature colorTemp="20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 b="72279"/>
            <a:stretch>
              <a:fillRect/>
            </a:stretch>
          </p:blipFill>
          <p:spPr>
            <a:xfrm rot="16200000" flipH="1">
              <a:off x="-1481127" y="3460296"/>
              <a:ext cx="6083300" cy="347911"/>
            </a:xfrm>
            <a:prstGeom prst="rect">
              <a:avLst/>
            </a:prstGeom>
          </p:spPr>
        </p:pic>
      </p:grpSp>
      <p:sp>
        <p:nvSpPr>
          <p:cNvPr id="20" name="淘宝店chenying0907出品 14"/>
          <p:cNvSpPr/>
          <p:nvPr/>
        </p:nvSpPr>
        <p:spPr>
          <a:xfrm>
            <a:off x="4286675" y="4260149"/>
            <a:ext cx="947877" cy="948000"/>
          </a:xfrm>
          <a:prstGeom prst="ellipse">
            <a:avLst/>
          </a:prstGeom>
          <a:solidFill>
            <a:srgbClr val="860000"/>
          </a:solidFill>
          <a:ln>
            <a:noFill/>
          </a:ln>
          <a:effectLst>
            <a:innerShdw blurRad="88900" dist="381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>
              <a:solidFill>
                <a:prstClr val="white"/>
              </a:solidFill>
              <a:latin typeface="Trebuchet MS" panose="020B0603020202020204"/>
              <a:ea typeface="华文新魏" panose="02010800040101010101" pitchFamily="2" charset="-122"/>
            </a:endParaRPr>
          </a:p>
        </p:txBody>
      </p:sp>
      <p:sp>
        <p:nvSpPr>
          <p:cNvPr id="21" name="淘宝店chenying0907出品 975"/>
          <p:cNvSpPr>
            <a:spLocks noEditPoints="1"/>
          </p:cNvSpPr>
          <p:nvPr/>
        </p:nvSpPr>
        <p:spPr bwMode="auto">
          <a:xfrm>
            <a:off x="4552389" y="4490195"/>
            <a:ext cx="395029" cy="487904"/>
          </a:xfrm>
          <a:custGeom>
            <a:avLst/>
            <a:gdLst>
              <a:gd name="T0" fmla="*/ 120 w 349"/>
              <a:gd name="T1" fmla="*/ 0 h 431"/>
              <a:gd name="T2" fmla="*/ 117 w 349"/>
              <a:gd name="T3" fmla="*/ 3 h 431"/>
              <a:gd name="T4" fmla="*/ 2 w 349"/>
              <a:gd name="T5" fmla="*/ 117 h 431"/>
              <a:gd name="T6" fmla="*/ 0 w 349"/>
              <a:gd name="T7" fmla="*/ 120 h 431"/>
              <a:gd name="T8" fmla="*/ 0 w 349"/>
              <a:gd name="T9" fmla="*/ 431 h 431"/>
              <a:gd name="T10" fmla="*/ 349 w 349"/>
              <a:gd name="T11" fmla="*/ 431 h 431"/>
              <a:gd name="T12" fmla="*/ 349 w 349"/>
              <a:gd name="T13" fmla="*/ 0 h 431"/>
              <a:gd name="T14" fmla="*/ 120 w 349"/>
              <a:gd name="T15" fmla="*/ 0 h 431"/>
              <a:gd name="T16" fmla="*/ 114 w 349"/>
              <a:gd name="T17" fmla="*/ 37 h 431"/>
              <a:gd name="T18" fmla="*/ 114 w 349"/>
              <a:gd name="T19" fmla="*/ 114 h 431"/>
              <a:gd name="T20" fmla="*/ 37 w 349"/>
              <a:gd name="T21" fmla="*/ 114 h 431"/>
              <a:gd name="T22" fmla="*/ 114 w 349"/>
              <a:gd name="T23" fmla="*/ 37 h 431"/>
              <a:gd name="T24" fmla="*/ 328 w 349"/>
              <a:gd name="T25" fmla="*/ 410 h 431"/>
              <a:gd name="T26" fmla="*/ 20 w 349"/>
              <a:gd name="T27" fmla="*/ 410 h 431"/>
              <a:gd name="T28" fmla="*/ 20 w 349"/>
              <a:gd name="T29" fmla="*/ 136 h 431"/>
              <a:gd name="T30" fmla="*/ 135 w 349"/>
              <a:gd name="T31" fmla="*/ 136 h 431"/>
              <a:gd name="T32" fmla="*/ 135 w 349"/>
              <a:gd name="T33" fmla="*/ 22 h 431"/>
              <a:gd name="T34" fmla="*/ 328 w 349"/>
              <a:gd name="T35" fmla="*/ 22 h 431"/>
              <a:gd name="T36" fmla="*/ 328 w 349"/>
              <a:gd name="T37" fmla="*/ 410 h 431"/>
              <a:gd name="T38" fmla="*/ 75 w 349"/>
              <a:gd name="T39" fmla="*/ 317 h 431"/>
              <a:gd name="T40" fmla="*/ 145 w 349"/>
              <a:gd name="T41" fmla="*/ 249 h 431"/>
              <a:gd name="T42" fmla="*/ 187 w 349"/>
              <a:gd name="T43" fmla="*/ 290 h 431"/>
              <a:gd name="T44" fmla="*/ 300 w 349"/>
              <a:gd name="T45" fmla="*/ 178 h 431"/>
              <a:gd name="T46" fmla="*/ 285 w 349"/>
              <a:gd name="T47" fmla="*/ 163 h 431"/>
              <a:gd name="T48" fmla="*/ 187 w 349"/>
              <a:gd name="T49" fmla="*/ 259 h 431"/>
              <a:gd name="T50" fmla="*/ 152 w 349"/>
              <a:gd name="T51" fmla="*/ 225 h 431"/>
              <a:gd name="T52" fmla="*/ 145 w 349"/>
              <a:gd name="T53" fmla="*/ 218 h 431"/>
              <a:gd name="T54" fmla="*/ 138 w 349"/>
              <a:gd name="T55" fmla="*/ 225 h 431"/>
              <a:gd name="T56" fmla="*/ 60 w 349"/>
              <a:gd name="T57" fmla="*/ 302 h 431"/>
              <a:gd name="T58" fmla="*/ 75 w 349"/>
              <a:gd name="T59" fmla="*/ 317 h 4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349" h="431">
                <a:moveTo>
                  <a:pt x="120" y="0"/>
                </a:moveTo>
                <a:lnTo>
                  <a:pt x="117" y="3"/>
                </a:lnTo>
                <a:lnTo>
                  <a:pt x="2" y="117"/>
                </a:lnTo>
                <a:lnTo>
                  <a:pt x="0" y="120"/>
                </a:lnTo>
                <a:lnTo>
                  <a:pt x="0" y="431"/>
                </a:lnTo>
                <a:lnTo>
                  <a:pt x="349" y="431"/>
                </a:lnTo>
                <a:lnTo>
                  <a:pt x="349" y="0"/>
                </a:lnTo>
                <a:lnTo>
                  <a:pt x="120" y="0"/>
                </a:lnTo>
                <a:close/>
                <a:moveTo>
                  <a:pt x="114" y="37"/>
                </a:moveTo>
                <a:lnTo>
                  <a:pt x="114" y="114"/>
                </a:lnTo>
                <a:lnTo>
                  <a:pt x="37" y="114"/>
                </a:lnTo>
                <a:lnTo>
                  <a:pt x="114" y="37"/>
                </a:lnTo>
                <a:close/>
                <a:moveTo>
                  <a:pt x="328" y="410"/>
                </a:moveTo>
                <a:lnTo>
                  <a:pt x="20" y="410"/>
                </a:lnTo>
                <a:lnTo>
                  <a:pt x="20" y="136"/>
                </a:lnTo>
                <a:lnTo>
                  <a:pt x="135" y="136"/>
                </a:lnTo>
                <a:lnTo>
                  <a:pt x="135" y="22"/>
                </a:lnTo>
                <a:lnTo>
                  <a:pt x="328" y="22"/>
                </a:lnTo>
                <a:lnTo>
                  <a:pt x="328" y="410"/>
                </a:lnTo>
                <a:close/>
                <a:moveTo>
                  <a:pt x="75" y="317"/>
                </a:moveTo>
                <a:lnTo>
                  <a:pt x="145" y="249"/>
                </a:lnTo>
                <a:lnTo>
                  <a:pt x="187" y="290"/>
                </a:lnTo>
                <a:lnTo>
                  <a:pt x="300" y="178"/>
                </a:lnTo>
                <a:lnTo>
                  <a:pt x="285" y="163"/>
                </a:lnTo>
                <a:lnTo>
                  <a:pt x="187" y="259"/>
                </a:lnTo>
                <a:lnTo>
                  <a:pt x="152" y="225"/>
                </a:lnTo>
                <a:lnTo>
                  <a:pt x="145" y="218"/>
                </a:lnTo>
                <a:lnTo>
                  <a:pt x="138" y="225"/>
                </a:lnTo>
                <a:lnTo>
                  <a:pt x="60" y="302"/>
                </a:lnTo>
                <a:lnTo>
                  <a:pt x="75" y="31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pPr defTabSz="914400"/>
            <a:endParaRPr lang="zh-CN" altLang="en-US">
              <a:solidFill>
                <a:prstClr val="black"/>
              </a:solidFill>
              <a:latin typeface="Trebuchet MS" panose="020B0603020202020204"/>
              <a:ea typeface="华文新魏" panose="02010800040101010101" pitchFamily="2" charset="-122"/>
            </a:endParaRPr>
          </a:p>
        </p:txBody>
      </p:sp>
      <p:sp>
        <p:nvSpPr>
          <p:cNvPr id="22" name="淘宝店chenying0907出品 36"/>
          <p:cNvSpPr txBox="1"/>
          <p:nvPr/>
        </p:nvSpPr>
        <p:spPr>
          <a:xfrm>
            <a:off x="4283893" y="1484787"/>
            <a:ext cx="9788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altLang="zh-CN" sz="4400" dirty="0">
                <a:solidFill>
                  <a:srgbClr val="860000"/>
                </a:solidFill>
                <a:latin typeface="Impact" panose="020B0806030902050204" pitchFamily="34" charset="0"/>
                <a:ea typeface="华文新魏" panose="02010800040101010101" pitchFamily="2" charset="-122"/>
              </a:rPr>
              <a:t>02</a:t>
            </a:r>
            <a:endParaRPr lang="zh-CN" altLang="en-US" sz="4400" dirty="0">
              <a:solidFill>
                <a:srgbClr val="860000"/>
              </a:solidFill>
              <a:latin typeface="Impact" panose="020B0806030902050204" pitchFamily="34" charset="0"/>
              <a:ea typeface="华文新魏" panose="02010800040101010101" pitchFamily="2" charset="-122"/>
            </a:endParaRPr>
          </a:p>
        </p:txBody>
      </p:sp>
      <p:grpSp>
        <p:nvGrpSpPr>
          <p:cNvPr id="23" name="淘宝店chenying0907出品 19"/>
          <p:cNvGrpSpPr/>
          <p:nvPr/>
        </p:nvGrpSpPr>
        <p:grpSpPr>
          <a:xfrm>
            <a:off x="6144856" y="897876"/>
            <a:ext cx="2595442" cy="5555168"/>
            <a:chOff x="1386567" y="571500"/>
            <a:chExt cx="2852422" cy="6104402"/>
          </a:xfrm>
        </p:grpSpPr>
        <p:pic>
          <p:nvPicPr>
            <p:cNvPr id="24" name="图片 23"/>
            <p:cNvPicPr>
              <a:picLocks noChangeAspect="1"/>
            </p:cNvPicPr>
            <p:nvPr/>
          </p:nvPicPr>
          <p:blipFill rotWithShape="1">
            <a:blip r:embed="rId1">
              <a:grayscl/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colorTemperature colorTemp="20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 b="72279"/>
            <a:stretch>
              <a:fillRect/>
            </a:stretch>
          </p:blipFill>
          <p:spPr>
            <a:xfrm rot="5400000">
              <a:off x="1023384" y="3439194"/>
              <a:ext cx="6083300" cy="347911"/>
            </a:xfrm>
            <a:prstGeom prst="rect">
              <a:avLst/>
            </a:prstGeom>
          </p:spPr>
        </p:pic>
        <p:pic>
          <p:nvPicPr>
            <p:cNvPr id="25" name="图片 24"/>
            <p:cNvPicPr>
              <a:picLocks noChangeAspect="1"/>
            </p:cNvPicPr>
            <p:nvPr/>
          </p:nvPicPr>
          <p:blipFill rotWithShape="1">
            <a:blip r:embed="rId1">
              <a:grayscl/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colorTemperature colorTemp="20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 b="72279"/>
            <a:stretch>
              <a:fillRect/>
            </a:stretch>
          </p:blipFill>
          <p:spPr>
            <a:xfrm rot="16200000" flipH="1">
              <a:off x="-1481127" y="3460296"/>
              <a:ext cx="6083300" cy="347911"/>
            </a:xfrm>
            <a:prstGeom prst="rect">
              <a:avLst/>
            </a:prstGeom>
          </p:spPr>
        </p:pic>
      </p:grpSp>
      <p:sp>
        <p:nvSpPr>
          <p:cNvPr id="28" name="淘宝店chenying0907出品 23"/>
          <p:cNvSpPr/>
          <p:nvPr/>
        </p:nvSpPr>
        <p:spPr>
          <a:xfrm>
            <a:off x="6955941" y="4260149"/>
            <a:ext cx="947877" cy="948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innerShdw blurRad="88900" dist="381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>
              <a:solidFill>
                <a:prstClr val="white"/>
              </a:solidFill>
              <a:latin typeface="Trebuchet MS" panose="020B0603020202020204"/>
              <a:ea typeface="华文新魏" panose="02010800040101010101" pitchFamily="2" charset="-122"/>
            </a:endParaRPr>
          </a:p>
        </p:txBody>
      </p:sp>
      <p:sp>
        <p:nvSpPr>
          <p:cNvPr id="29" name="淘宝店chenying0907出品 979"/>
          <p:cNvSpPr>
            <a:spLocks noEditPoints="1"/>
          </p:cNvSpPr>
          <p:nvPr/>
        </p:nvSpPr>
        <p:spPr bwMode="auto">
          <a:xfrm>
            <a:off x="7161021" y="4492660"/>
            <a:ext cx="543139" cy="485764"/>
          </a:xfrm>
          <a:custGeom>
            <a:avLst/>
            <a:gdLst>
              <a:gd name="T0" fmla="*/ 242 w 364"/>
              <a:gd name="T1" fmla="*/ 177 h 326"/>
              <a:gd name="T2" fmla="*/ 202 w 364"/>
              <a:gd name="T3" fmla="*/ 142 h 326"/>
              <a:gd name="T4" fmla="*/ 188 w 364"/>
              <a:gd name="T5" fmla="*/ 100 h 326"/>
              <a:gd name="T6" fmla="*/ 135 w 364"/>
              <a:gd name="T7" fmla="*/ 104 h 326"/>
              <a:gd name="T8" fmla="*/ 95 w 364"/>
              <a:gd name="T9" fmla="*/ 84 h 326"/>
              <a:gd name="T10" fmla="*/ 60 w 364"/>
              <a:gd name="T11" fmla="*/ 124 h 326"/>
              <a:gd name="T12" fmla="*/ 18 w 364"/>
              <a:gd name="T13" fmla="*/ 138 h 326"/>
              <a:gd name="T14" fmla="*/ 22 w 364"/>
              <a:gd name="T15" fmla="*/ 191 h 326"/>
              <a:gd name="T16" fmla="*/ 2 w 364"/>
              <a:gd name="T17" fmla="*/ 231 h 326"/>
              <a:gd name="T18" fmla="*/ 42 w 364"/>
              <a:gd name="T19" fmla="*/ 266 h 326"/>
              <a:gd name="T20" fmla="*/ 56 w 364"/>
              <a:gd name="T21" fmla="*/ 308 h 326"/>
              <a:gd name="T22" fmla="*/ 109 w 364"/>
              <a:gd name="T23" fmla="*/ 304 h 326"/>
              <a:gd name="T24" fmla="*/ 149 w 364"/>
              <a:gd name="T25" fmla="*/ 324 h 326"/>
              <a:gd name="T26" fmla="*/ 184 w 364"/>
              <a:gd name="T27" fmla="*/ 283 h 326"/>
              <a:gd name="T28" fmla="*/ 226 w 364"/>
              <a:gd name="T29" fmla="*/ 270 h 326"/>
              <a:gd name="T30" fmla="*/ 222 w 364"/>
              <a:gd name="T31" fmla="*/ 216 h 326"/>
              <a:gd name="T32" fmla="*/ 127 w 364"/>
              <a:gd name="T33" fmla="*/ 280 h 326"/>
              <a:gd name="T34" fmla="*/ 117 w 364"/>
              <a:gd name="T35" fmla="*/ 127 h 326"/>
              <a:gd name="T36" fmla="*/ 127 w 364"/>
              <a:gd name="T37" fmla="*/ 280 h 326"/>
              <a:gd name="T38" fmla="*/ 364 w 364"/>
              <a:gd name="T39" fmla="*/ 90 h 326"/>
              <a:gd name="T40" fmla="*/ 348 w 364"/>
              <a:gd name="T41" fmla="*/ 66 h 326"/>
              <a:gd name="T42" fmla="*/ 345 w 364"/>
              <a:gd name="T43" fmla="*/ 29 h 326"/>
              <a:gd name="T44" fmla="*/ 316 w 364"/>
              <a:gd name="T45" fmla="*/ 24 h 326"/>
              <a:gd name="T46" fmla="*/ 289 w 364"/>
              <a:gd name="T47" fmla="*/ 0 h 326"/>
              <a:gd name="T48" fmla="*/ 264 w 364"/>
              <a:gd name="T49" fmla="*/ 16 h 326"/>
              <a:gd name="T50" fmla="*/ 228 w 364"/>
              <a:gd name="T51" fmla="*/ 19 h 326"/>
              <a:gd name="T52" fmla="*/ 222 w 364"/>
              <a:gd name="T53" fmla="*/ 48 h 326"/>
              <a:gd name="T54" fmla="*/ 198 w 364"/>
              <a:gd name="T55" fmla="*/ 75 h 326"/>
              <a:gd name="T56" fmla="*/ 215 w 364"/>
              <a:gd name="T57" fmla="*/ 100 h 326"/>
              <a:gd name="T58" fmla="*/ 217 w 364"/>
              <a:gd name="T59" fmla="*/ 136 h 326"/>
              <a:gd name="T60" fmla="*/ 247 w 364"/>
              <a:gd name="T61" fmla="*/ 142 h 326"/>
              <a:gd name="T62" fmla="*/ 274 w 364"/>
              <a:gd name="T63" fmla="*/ 166 h 326"/>
              <a:gd name="T64" fmla="*/ 299 w 364"/>
              <a:gd name="T65" fmla="*/ 149 h 326"/>
              <a:gd name="T66" fmla="*/ 335 w 364"/>
              <a:gd name="T67" fmla="*/ 147 h 326"/>
              <a:gd name="T68" fmla="*/ 340 w 364"/>
              <a:gd name="T69" fmla="*/ 117 h 326"/>
              <a:gd name="T70" fmla="*/ 285 w 364"/>
              <a:gd name="T71" fmla="*/ 135 h 326"/>
              <a:gd name="T72" fmla="*/ 278 w 364"/>
              <a:gd name="T73" fmla="*/ 31 h 326"/>
              <a:gd name="T74" fmla="*/ 285 w 364"/>
              <a:gd name="T75" fmla="*/ 135 h 3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364" h="326">
                <a:moveTo>
                  <a:pt x="244" y="215"/>
                </a:moveTo>
                <a:cubicBezTo>
                  <a:pt x="242" y="177"/>
                  <a:pt x="242" y="177"/>
                  <a:pt x="242" y="177"/>
                </a:cubicBezTo>
                <a:cubicBezTo>
                  <a:pt x="219" y="179"/>
                  <a:pt x="219" y="179"/>
                  <a:pt x="219" y="179"/>
                </a:cubicBezTo>
                <a:cubicBezTo>
                  <a:pt x="216" y="165"/>
                  <a:pt x="210" y="153"/>
                  <a:pt x="202" y="142"/>
                </a:cubicBezTo>
                <a:cubicBezTo>
                  <a:pt x="216" y="125"/>
                  <a:pt x="216" y="125"/>
                  <a:pt x="216" y="125"/>
                </a:cubicBezTo>
                <a:cubicBezTo>
                  <a:pt x="188" y="100"/>
                  <a:pt x="188" y="100"/>
                  <a:pt x="188" y="100"/>
                </a:cubicBezTo>
                <a:cubicBezTo>
                  <a:pt x="173" y="117"/>
                  <a:pt x="173" y="117"/>
                  <a:pt x="173" y="117"/>
                </a:cubicBezTo>
                <a:cubicBezTo>
                  <a:pt x="161" y="110"/>
                  <a:pt x="148" y="106"/>
                  <a:pt x="135" y="104"/>
                </a:cubicBezTo>
                <a:cubicBezTo>
                  <a:pt x="133" y="81"/>
                  <a:pt x="133" y="81"/>
                  <a:pt x="133" y="81"/>
                </a:cubicBezTo>
                <a:cubicBezTo>
                  <a:pt x="95" y="84"/>
                  <a:pt x="95" y="84"/>
                  <a:pt x="95" y="84"/>
                </a:cubicBezTo>
                <a:cubicBezTo>
                  <a:pt x="97" y="106"/>
                  <a:pt x="97" y="106"/>
                  <a:pt x="97" y="106"/>
                </a:cubicBezTo>
                <a:cubicBezTo>
                  <a:pt x="83" y="110"/>
                  <a:pt x="71" y="116"/>
                  <a:pt x="60" y="124"/>
                </a:cubicBezTo>
                <a:cubicBezTo>
                  <a:pt x="43" y="109"/>
                  <a:pt x="43" y="109"/>
                  <a:pt x="43" y="109"/>
                </a:cubicBezTo>
                <a:cubicBezTo>
                  <a:pt x="18" y="138"/>
                  <a:pt x="18" y="138"/>
                  <a:pt x="18" y="138"/>
                </a:cubicBezTo>
                <a:cubicBezTo>
                  <a:pt x="35" y="153"/>
                  <a:pt x="35" y="153"/>
                  <a:pt x="35" y="153"/>
                </a:cubicBezTo>
                <a:cubicBezTo>
                  <a:pt x="28" y="164"/>
                  <a:pt x="24" y="177"/>
                  <a:pt x="22" y="191"/>
                </a:cubicBezTo>
                <a:cubicBezTo>
                  <a:pt x="0" y="193"/>
                  <a:pt x="0" y="193"/>
                  <a:pt x="0" y="193"/>
                </a:cubicBezTo>
                <a:cubicBezTo>
                  <a:pt x="2" y="231"/>
                  <a:pt x="2" y="231"/>
                  <a:pt x="2" y="231"/>
                </a:cubicBezTo>
                <a:cubicBezTo>
                  <a:pt x="25" y="229"/>
                  <a:pt x="25" y="229"/>
                  <a:pt x="25" y="229"/>
                </a:cubicBezTo>
                <a:cubicBezTo>
                  <a:pt x="28" y="243"/>
                  <a:pt x="34" y="255"/>
                  <a:pt x="42" y="266"/>
                </a:cubicBezTo>
                <a:cubicBezTo>
                  <a:pt x="28" y="282"/>
                  <a:pt x="28" y="282"/>
                  <a:pt x="28" y="282"/>
                </a:cubicBezTo>
                <a:cubicBezTo>
                  <a:pt x="56" y="308"/>
                  <a:pt x="56" y="308"/>
                  <a:pt x="56" y="308"/>
                </a:cubicBezTo>
                <a:cubicBezTo>
                  <a:pt x="71" y="291"/>
                  <a:pt x="71" y="291"/>
                  <a:pt x="71" y="291"/>
                </a:cubicBezTo>
                <a:cubicBezTo>
                  <a:pt x="83" y="297"/>
                  <a:pt x="96" y="302"/>
                  <a:pt x="109" y="304"/>
                </a:cubicBezTo>
                <a:cubicBezTo>
                  <a:pt x="111" y="326"/>
                  <a:pt x="111" y="326"/>
                  <a:pt x="111" y="326"/>
                </a:cubicBezTo>
                <a:cubicBezTo>
                  <a:pt x="149" y="324"/>
                  <a:pt x="149" y="324"/>
                  <a:pt x="149" y="324"/>
                </a:cubicBezTo>
                <a:cubicBezTo>
                  <a:pt x="147" y="301"/>
                  <a:pt x="147" y="301"/>
                  <a:pt x="147" y="301"/>
                </a:cubicBezTo>
                <a:cubicBezTo>
                  <a:pt x="161" y="298"/>
                  <a:pt x="173" y="292"/>
                  <a:pt x="184" y="283"/>
                </a:cubicBezTo>
                <a:cubicBezTo>
                  <a:pt x="201" y="298"/>
                  <a:pt x="201" y="298"/>
                  <a:pt x="201" y="298"/>
                </a:cubicBezTo>
                <a:cubicBezTo>
                  <a:pt x="226" y="270"/>
                  <a:pt x="226" y="270"/>
                  <a:pt x="226" y="270"/>
                </a:cubicBezTo>
                <a:cubicBezTo>
                  <a:pt x="209" y="255"/>
                  <a:pt x="209" y="255"/>
                  <a:pt x="209" y="255"/>
                </a:cubicBezTo>
                <a:cubicBezTo>
                  <a:pt x="216" y="243"/>
                  <a:pt x="220" y="230"/>
                  <a:pt x="222" y="216"/>
                </a:cubicBezTo>
                <a:lnTo>
                  <a:pt x="244" y="215"/>
                </a:lnTo>
                <a:close/>
                <a:moveTo>
                  <a:pt x="127" y="280"/>
                </a:moveTo>
                <a:cubicBezTo>
                  <a:pt x="85" y="283"/>
                  <a:pt x="48" y="251"/>
                  <a:pt x="45" y="209"/>
                </a:cubicBezTo>
                <a:cubicBezTo>
                  <a:pt x="43" y="167"/>
                  <a:pt x="75" y="130"/>
                  <a:pt x="117" y="127"/>
                </a:cubicBezTo>
                <a:cubicBezTo>
                  <a:pt x="159" y="124"/>
                  <a:pt x="196" y="157"/>
                  <a:pt x="199" y="199"/>
                </a:cubicBezTo>
                <a:cubicBezTo>
                  <a:pt x="201" y="241"/>
                  <a:pt x="169" y="278"/>
                  <a:pt x="127" y="280"/>
                </a:cubicBezTo>
                <a:close/>
                <a:moveTo>
                  <a:pt x="349" y="91"/>
                </a:moveTo>
                <a:cubicBezTo>
                  <a:pt x="364" y="90"/>
                  <a:pt x="364" y="90"/>
                  <a:pt x="364" y="90"/>
                </a:cubicBezTo>
                <a:cubicBezTo>
                  <a:pt x="363" y="65"/>
                  <a:pt x="363" y="65"/>
                  <a:pt x="363" y="65"/>
                </a:cubicBezTo>
                <a:cubicBezTo>
                  <a:pt x="348" y="66"/>
                  <a:pt x="348" y="66"/>
                  <a:pt x="348" y="66"/>
                </a:cubicBezTo>
                <a:cubicBezTo>
                  <a:pt x="345" y="56"/>
                  <a:pt x="341" y="48"/>
                  <a:pt x="335" y="41"/>
                </a:cubicBezTo>
                <a:cubicBezTo>
                  <a:pt x="345" y="29"/>
                  <a:pt x="345" y="29"/>
                  <a:pt x="345" y="29"/>
                </a:cubicBezTo>
                <a:cubicBezTo>
                  <a:pt x="326" y="12"/>
                  <a:pt x="326" y="12"/>
                  <a:pt x="326" y="12"/>
                </a:cubicBezTo>
                <a:cubicBezTo>
                  <a:pt x="316" y="24"/>
                  <a:pt x="316" y="24"/>
                  <a:pt x="316" y="24"/>
                </a:cubicBezTo>
                <a:cubicBezTo>
                  <a:pt x="308" y="19"/>
                  <a:pt x="299" y="16"/>
                  <a:pt x="290" y="15"/>
                </a:cubicBezTo>
                <a:cubicBezTo>
                  <a:pt x="289" y="0"/>
                  <a:pt x="289" y="0"/>
                  <a:pt x="289" y="0"/>
                </a:cubicBezTo>
                <a:cubicBezTo>
                  <a:pt x="263" y="1"/>
                  <a:pt x="263" y="1"/>
                  <a:pt x="263" y="1"/>
                </a:cubicBezTo>
                <a:cubicBezTo>
                  <a:pt x="264" y="16"/>
                  <a:pt x="264" y="16"/>
                  <a:pt x="264" y="16"/>
                </a:cubicBezTo>
                <a:cubicBezTo>
                  <a:pt x="255" y="19"/>
                  <a:pt x="247" y="23"/>
                  <a:pt x="239" y="29"/>
                </a:cubicBezTo>
                <a:cubicBezTo>
                  <a:pt x="228" y="19"/>
                  <a:pt x="228" y="19"/>
                  <a:pt x="228" y="19"/>
                </a:cubicBezTo>
                <a:cubicBezTo>
                  <a:pt x="211" y="38"/>
                  <a:pt x="211" y="38"/>
                  <a:pt x="211" y="38"/>
                </a:cubicBezTo>
                <a:cubicBezTo>
                  <a:pt x="222" y="48"/>
                  <a:pt x="222" y="48"/>
                  <a:pt x="222" y="48"/>
                </a:cubicBezTo>
                <a:cubicBezTo>
                  <a:pt x="218" y="56"/>
                  <a:pt x="215" y="65"/>
                  <a:pt x="213" y="74"/>
                </a:cubicBezTo>
                <a:cubicBezTo>
                  <a:pt x="198" y="75"/>
                  <a:pt x="198" y="75"/>
                  <a:pt x="198" y="75"/>
                </a:cubicBezTo>
                <a:cubicBezTo>
                  <a:pt x="200" y="101"/>
                  <a:pt x="200" y="101"/>
                  <a:pt x="200" y="101"/>
                </a:cubicBezTo>
                <a:cubicBezTo>
                  <a:pt x="215" y="100"/>
                  <a:pt x="215" y="100"/>
                  <a:pt x="215" y="100"/>
                </a:cubicBezTo>
                <a:cubicBezTo>
                  <a:pt x="218" y="109"/>
                  <a:pt x="222" y="117"/>
                  <a:pt x="227" y="125"/>
                </a:cubicBezTo>
                <a:cubicBezTo>
                  <a:pt x="217" y="136"/>
                  <a:pt x="217" y="136"/>
                  <a:pt x="217" y="136"/>
                </a:cubicBezTo>
                <a:cubicBezTo>
                  <a:pt x="237" y="153"/>
                  <a:pt x="237" y="153"/>
                  <a:pt x="237" y="153"/>
                </a:cubicBezTo>
                <a:cubicBezTo>
                  <a:pt x="247" y="142"/>
                  <a:pt x="247" y="142"/>
                  <a:pt x="247" y="142"/>
                </a:cubicBezTo>
                <a:cubicBezTo>
                  <a:pt x="255" y="146"/>
                  <a:pt x="263" y="149"/>
                  <a:pt x="273" y="151"/>
                </a:cubicBezTo>
                <a:cubicBezTo>
                  <a:pt x="274" y="166"/>
                  <a:pt x="274" y="166"/>
                  <a:pt x="274" y="166"/>
                </a:cubicBezTo>
                <a:cubicBezTo>
                  <a:pt x="300" y="164"/>
                  <a:pt x="300" y="164"/>
                  <a:pt x="300" y="164"/>
                </a:cubicBezTo>
                <a:cubicBezTo>
                  <a:pt x="299" y="149"/>
                  <a:pt x="299" y="149"/>
                  <a:pt x="299" y="149"/>
                </a:cubicBezTo>
                <a:cubicBezTo>
                  <a:pt x="308" y="147"/>
                  <a:pt x="316" y="142"/>
                  <a:pt x="323" y="137"/>
                </a:cubicBezTo>
                <a:cubicBezTo>
                  <a:pt x="335" y="147"/>
                  <a:pt x="335" y="147"/>
                  <a:pt x="335" y="147"/>
                </a:cubicBezTo>
                <a:cubicBezTo>
                  <a:pt x="352" y="127"/>
                  <a:pt x="352" y="127"/>
                  <a:pt x="352" y="127"/>
                </a:cubicBezTo>
                <a:cubicBezTo>
                  <a:pt x="340" y="117"/>
                  <a:pt x="340" y="117"/>
                  <a:pt x="340" y="117"/>
                </a:cubicBezTo>
                <a:cubicBezTo>
                  <a:pt x="345" y="110"/>
                  <a:pt x="348" y="101"/>
                  <a:pt x="349" y="91"/>
                </a:cubicBezTo>
                <a:close/>
                <a:moveTo>
                  <a:pt x="285" y="135"/>
                </a:moveTo>
                <a:cubicBezTo>
                  <a:pt x="256" y="137"/>
                  <a:pt x="231" y="115"/>
                  <a:pt x="229" y="86"/>
                </a:cubicBezTo>
                <a:cubicBezTo>
                  <a:pt x="227" y="57"/>
                  <a:pt x="249" y="32"/>
                  <a:pt x="278" y="31"/>
                </a:cubicBezTo>
                <a:cubicBezTo>
                  <a:pt x="307" y="29"/>
                  <a:pt x="332" y="51"/>
                  <a:pt x="333" y="79"/>
                </a:cubicBezTo>
                <a:cubicBezTo>
                  <a:pt x="335" y="108"/>
                  <a:pt x="313" y="133"/>
                  <a:pt x="285" y="13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pPr defTabSz="914400"/>
            <a:endParaRPr lang="zh-CN" altLang="en-US">
              <a:solidFill>
                <a:prstClr val="black"/>
              </a:solidFill>
              <a:latin typeface="Trebuchet MS" panose="020B0603020202020204"/>
              <a:ea typeface="华文新魏" panose="02010800040101010101" pitchFamily="2" charset="-122"/>
            </a:endParaRPr>
          </a:p>
        </p:txBody>
      </p:sp>
      <p:sp>
        <p:nvSpPr>
          <p:cNvPr id="30" name="淘宝店chenying0907出品 37"/>
          <p:cNvSpPr txBox="1"/>
          <p:nvPr/>
        </p:nvSpPr>
        <p:spPr>
          <a:xfrm>
            <a:off x="6951381" y="1484787"/>
            <a:ext cx="9788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altLang="zh-CN" sz="4400" dirty="0">
                <a:solidFill>
                  <a:prstClr val="black">
                    <a:lumMod val="65000"/>
                    <a:lumOff val="35000"/>
                  </a:prstClr>
                </a:solidFill>
                <a:latin typeface="Impact" panose="020B0806030902050204" pitchFamily="34" charset="0"/>
                <a:ea typeface="华文新魏" panose="02010800040101010101" pitchFamily="2" charset="-122"/>
              </a:rPr>
              <a:t>03</a:t>
            </a:r>
            <a:endParaRPr lang="zh-CN" altLang="en-US" sz="4400" dirty="0">
              <a:solidFill>
                <a:prstClr val="black">
                  <a:lumMod val="65000"/>
                  <a:lumOff val="35000"/>
                </a:prstClr>
              </a:solidFill>
              <a:latin typeface="Impact" panose="020B0806030902050204" pitchFamily="34" charset="0"/>
              <a:ea typeface="华文新魏" panose="02010800040101010101" pitchFamily="2" charset="-122"/>
            </a:endParaRPr>
          </a:p>
        </p:txBody>
      </p:sp>
      <p:grpSp>
        <p:nvGrpSpPr>
          <p:cNvPr id="31" name="淘宝店chenying0907出品 28"/>
          <p:cNvGrpSpPr/>
          <p:nvPr/>
        </p:nvGrpSpPr>
        <p:grpSpPr>
          <a:xfrm>
            <a:off x="8800925" y="897876"/>
            <a:ext cx="2595442" cy="5555168"/>
            <a:chOff x="1386567" y="571500"/>
            <a:chExt cx="2852422" cy="6104402"/>
          </a:xfrm>
        </p:grpSpPr>
        <p:pic>
          <p:nvPicPr>
            <p:cNvPr id="32" name="图片 31"/>
            <p:cNvPicPr>
              <a:picLocks noChangeAspect="1"/>
            </p:cNvPicPr>
            <p:nvPr/>
          </p:nvPicPr>
          <p:blipFill rotWithShape="1">
            <a:blip r:embed="rId1">
              <a:grayscl/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colorTemperature colorTemp="20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 b="72279"/>
            <a:stretch>
              <a:fillRect/>
            </a:stretch>
          </p:blipFill>
          <p:spPr>
            <a:xfrm rot="5400000">
              <a:off x="1023384" y="3439194"/>
              <a:ext cx="6083300" cy="347911"/>
            </a:xfrm>
            <a:prstGeom prst="rect">
              <a:avLst/>
            </a:prstGeom>
          </p:spPr>
        </p:pic>
        <p:pic>
          <p:nvPicPr>
            <p:cNvPr id="33" name="图片 32"/>
            <p:cNvPicPr>
              <a:picLocks noChangeAspect="1"/>
            </p:cNvPicPr>
            <p:nvPr/>
          </p:nvPicPr>
          <p:blipFill rotWithShape="1">
            <a:blip r:embed="rId1">
              <a:grayscl/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colorTemperature colorTemp="20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 b="72279"/>
            <a:stretch>
              <a:fillRect/>
            </a:stretch>
          </p:blipFill>
          <p:spPr>
            <a:xfrm rot="16200000" flipH="1">
              <a:off x="-1481127" y="3460296"/>
              <a:ext cx="6083300" cy="347911"/>
            </a:xfrm>
            <a:prstGeom prst="rect">
              <a:avLst/>
            </a:prstGeom>
          </p:spPr>
        </p:pic>
      </p:grpSp>
      <p:sp>
        <p:nvSpPr>
          <p:cNvPr id="36" name="淘宝店chenying0907出品 32"/>
          <p:cNvSpPr/>
          <p:nvPr/>
        </p:nvSpPr>
        <p:spPr>
          <a:xfrm>
            <a:off x="9611408" y="4260149"/>
            <a:ext cx="947877" cy="948000"/>
          </a:xfrm>
          <a:prstGeom prst="ellipse">
            <a:avLst/>
          </a:prstGeom>
          <a:solidFill>
            <a:srgbClr val="860000"/>
          </a:solidFill>
          <a:ln>
            <a:noFill/>
          </a:ln>
          <a:effectLst>
            <a:innerShdw blurRad="88900" dist="381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>
              <a:solidFill>
                <a:prstClr val="white"/>
              </a:solidFill>
              <a:latin typeface="Trebuchet MS" panose="020B0603020202020204"/>
              <a:ea typeface="华文新魏" panose="02010800040101010101" pitchFamily="2" charset="-122"/>
            </a:endParaRPr>
          </a:p>
        </p:txBody>
      </p:sp>
      <p:sp>
        <p:nvSpPr>
          <p:cNvPr id="37" name="淘宝店chenying0907出品 983"/>
          <p:cNvSpPr>
            <a:spLocks noEditPoints="1"/>
          </p:cNvSpPr>
          <p:nvPr/>
        </p:nvSpPr>
        <p:spPr bwMode="auto">
          <a:xfrm>
            <a:off x="9834075" y="4499048"/>
            <a:ext cx="502545" cy="515682"/>
          </a:xfrm>
          <a:custGeom>
            <a:avLst/>
            <a:gdLst>
              <a:gd name="T0" fmla="*/ 116 w 232"/>
              <a:gd name="T1" fmla="*/ 88 h 239"/>
              <a:gd name="T2" fmla="*/ 84 w 232"/>
              <a:gd name="T3" fmla="*/ 119 h 239"/>
              <a:gd name="T4" fmla="*/ 116 w 232"/>
              <a:gd name="T5" fmla="*/ 151 h 239"/>
              <a:gd name="T6" fmla="*/ 148 w 232"/>
              <a:gd name="T7" fmla="*/ 119 h 239"/>
              <a:gd name="T8" fmla="*/ 116 w 232"/>
              <a:gd name="T9" fmla="*/ 88 h 239"/>
              <a:gd name="T10" fmla="*/ 49 w 232"/>
              <a:gd name="T11" fmla="*/ 197 h 239"/>
              <a:gd name="T12" fmla="*/ 44 w 232"/>
              <a:gd name="T13" fmla="*/ 191 h 239"/>
              <a:gd name="T14" fmla="*/ 14 w 232"/>
              <a:gd name="T15" fmla="*/ 119 h 239"/>
              <a:gd name="T16" fmla="*/ 93 w 232"/>
              <a:gd name="T17" fmla="*/ 20 h 239"/>
              <a:gd name="T18" fmla="*/ 90 w 232"/>
              <a:gd name="T19" fmla="*/ 7 h 239"/>
              <a:gd name="T20" fmla="*/ 0 w 232"/>
              <a:gd name="T21" fmla="*/ 119 h 239"/>
              <a:gd name="T22" fmla="*/ 34 w 232"/>
              <a:gd name="T23" fmla="*/ 201 h 239"/>
              <a:gd name="T24" fmla="*/ 44 w 232"/>
              <a:gd name="T25" fmla="*/ 210 h 239"/>
              <a:gd name="T26" fmla="*/ 34 w 232"/>
              <a:gd name="T27" fmla="*/ 239 h 239"/>
              <a:gd name="T28" fmla="*/ 116 w 232"/>
              <a:gd name="T29" fmla="*/ 228 h 239"/>
              <a:gd name="T30" fmla="*/ 60 w 232"/>
              <a:gd name="T31" fmla="*/ 167 h 239"/>
              <a:gd name="T32" fmla="*/ 49 w 232"/>
              <a:gd name="T33" fmla="*/ 197 h 239"/>
              <a:gd name="T34" fmla="*/ 188 w 232"/>
              <a:gd name="T35" fmla="*/ 29 h 239"/>
              <a:gd name="T36" fmla="*/ 198 w 232"/>
              <a:gd name="T37" fmla="*/ 0 h 239"/>
              <a:gd name="T38" fmla="*/ 116 w 232"/>
              <a:gd name="T39" fmla="*/ 10 h 239"/>
              <a:gd name="T40" fmla="*/ 172 w 232"/>
              <a:gd name="T41" fmla="*/ 72 h 239"/>
              <a:gd name="T42" fmla="*/ 183 w 232"/>
              <a:gd name="T43" fmla="*/ 42 h 239"/>
              <a:gd name="T44" fmla="*/ 218 w 232"/>
              <a:gd name="T45" fmla="*/ 119 h 239"/>
              <a:gd name="T46" fmla="*/ 188 w 232"/>
              <a:gd name="T47" fmla="*/ 191 h 239"/>
              <a:gd name="T48" fmla="*/ 139 w 232"/>
              <a:gd name="T49" fmla="*/ 219 h 239"/>
              <a:gd name="T50" fmla="*/ 142 w 232"/>
              <a:gd name="T51" fmla="*/ 232 h 239"/>
              <a:gd name="T52" fmla="*/ 198 w 232"/>
              <a:gd name="T53" fmla="*/ 201 h 239"/>
              <a:gd name="T54" fmla="*/ 232 w 232"/>
              <a:gd name="T55" fmla="*/ 119 h 239"/>
              <a:gd name="T56" fmla="*/ 188 w 232"/>
              <a:gd name="T57" fmla="*/ 29 h 2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232" h="239">
                <a:moveTo>
                  <a:pt x="116" y="88"/>
                </a:moveTo>
                <a:cubicBezTo>
                  <a:pt x="98" y="88"/>
                  <a:pt x="84" y="102"/>
                  <a:pt x="84" y="119"/>
                </a:cubicBezTo>
                <a:cubicBezTo>
                  <a:pt x="84" y="137"/>
                  <a:pt x="98" y="151"/>
                  <a:pt x="116" y="151"/>
                </a:cubicBezTo>
                <a:cubicBezTo>
                  <a:pt x="134" y="151"/>
                  <a:pt x="148" y="137"/>
                  <a:pt x="148" y="119"/>
                </a:cubicBezTo>
                <a:cubicBezTo>
                  <a:pt x="148" y="102"/>
                  <a:pt x="134" y="88"/>
                  <a:pt x="116" y="88"/>
                </a:cubicBezTo>
                <a:close/>
                <a:moveTo>
                  <a:pt x="49" y="197"/>
                </a:moveTo>
                <a:cubicBezTo>
                  <a:pt x="47" y="195"/>
                  <a:pt x="46" y="193"/>
                  <a:pt x="44" y="191"/>
                </a:cubicBezTo>
                <a:cubicBezTo>
                  <a:pt x="25" y="172"/>
                  <a:pt x="14" y="147"/>
                  <a:pt x="14" y="119"/>
                </a:cubicBezTo>
                <a:cubicBezTo>
                  <a:pt x="14" y="71"/>
                  <a:pt x="48" y="30"/>
                  <a:pt x="93" y="20"/>
                </a:cubicBezTo>
                <a:cubicBezTo>
                  <a:pt x="90" y="7"/>
                  <a:pt x="90" y="7"/>
                  <a:pt x="90" y="7"/>
                </a:cubicBezTo>
                <a:cubicBezTo>
                  <a:pt x="39" y="19"/>
                  <a:pt x="0" y="65"/>
                  <a:pt x="0" y="119"/>
                </a:cubicBezTo>
                <a:cubicBezTo>
                  <a:pt x="0" y="150"/>
                  <a:pt x="12" y="179"/>
                  <a:pt x="34" y="201"/>
                </a:cubicBezTo>
                <a:cubicBezTo>
                  <a:pt x="37" y="204"/>
                  <a:pt x="41" y="207"/>
                  <a:pt x="44" y="210"/>
                </a:cubicBezTo>
                <a:cubicBezTo>
                  <a:pt x="34" y="239"/>
                  <a:pt x="34" y="239"/>
                  <a:pt x="34" y="239"/>
                </a:cubicBezTo>
                <a:cubicBezTo>
                  <a:pt x="116" y="228"/>
                  <a:pt x="116" y="228"/>
                  <a:pt x="116" y="228"/>
                </a:cubicBezTo>
                <a:cubicBezTo>
                  <a:pt x="60" y="167"/>
                  <a:pt x="60" y="167"/>
                  <a:pt x="60" y="167"/>
                </a:cubicBezTo>
                <a:lnTo>
                  <a:pt x="49" y="197"/>
                </a:lnTo>
                <a:close/>
                <a:moveTo>
                  <a:pt x="188" y="29"/>
                </a:moveTo>
                <a:cubicBezTo>
                  <a:pt x="198" y="0"/>
                  <a:pt x="198" y="0"/>
                  <a:pt x="198" y="0"/>
                </a:cubicBezTo>
                <a:cubicBezTo>
                  <a:pt x="116" y="10"/>
                  <a:pt x="116" y="10"/>
                  <a:pt x="116" y="10"/>
                </a:cubicBezTo>
                <a:cubicBezTo>
                  <a:pt x="172" y="72"/>
                  <a:pt x="172" y="72"/>
                  <a:pt x="172" y="72"/>
                </a:cubicBezTo>
                <a:cubicBezTo>
                  <a:pt x="183" y="42"/>
                  <a:pt x="183" y="42"/>
                  <a:pt x="183" y="42"/>
                </a:cubicBezTo>
                <a:cubicBezTo>
                  <a:pt x="204" y="61"/>
                  <a:pt x="218" y="89"/>
                  <a:pt x="218" y="119"/>
                </a:cubicBezTo>
                <a:cubicBezTo>
                  <a:pt x="218" y="147"/>
                  <a:pt x="207" y="172"/>
                  <a:pt x="188" y="191"/>
                </a:cubicBezTo>
                <a:cubicBezTo>
                  <a:pt x="174" y="205"/>
                  <a:pt x="157" y="214"/>
                  <a:pt x="139" y="219"/>
                </a:cubicBezTo>
                <a:cubicBezTo>
                  <a:pt x="142" y="232"/>
                  <a:pt x="142" y="232"/>
                  <a:pt x="142" y="232"/>
                </a:cubicBezTo>
                <a:cubicBezTo>
                  <a:pt x="163" y="227"/>
                  <a:pt x="182" y="217"/>
                  <a:pt x="198" y="201"/>
                </a:cubicBezTo>
                <a:cubicBezTo>
                  <a:pt x="220" y="179"/>
                  <a:pt x="232" y="150"/>
                  <a:pt x="232" y="119"/>
                </a:cubicBezTo>
                <a:cubicBezTo>
                  <a:pt x="232" y="83"/>
                  <a:pt x="214" y="50"/>
                  <a:pt x="188" y="2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pPr defTabSz="914400"/>
            <a:endParaRPr lang="zh-CN" altLang="en-US">
              <a:solidFill>
                <a:prstClr val="black"/>
              </a:solidFill>
              <a:latin typeface="Trebuchet MS" panose="020B0603020202020204"/>
              <a:ea typeface="华文新魏" panose="02010800040101010101" pitchFamily="2" charset="-122"/>
            </a:endParaRPr>
          </a:p>
        </p:txBody>
      </p:sp>
      <p:sp>
        <p:nvSpPr>
          <p:cNvPr id="38" name="淘宝店chenying0907出品 38"/>
          <p:cNvSpPr txBox="1"/>
          <p:nvPr/>
        </p:nvSpPr>
        <p:spPr>
          <a:xfrm>
            <a:off x="9609227" y="1435427"/>
            <a:ext cx="9788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altLang="zh-CN" sz="4400" dirty="0">
                <a:solidFill>
                  <a:srgbClr val="860000"/>
                </a:solidFill>
                <a:latin typeface="Impact" panose="020B0806030902050204" pitchFamily="34" charset="0"/>
                <a:ea typeface="华文新魏" panose="02010800040101010101" pitchFamily="2" charset="-122"/>
              </a:rPr>
              <a:t>04</a:t>
            </a:r>
            <a:endParaRPr lang="zh-CN" altLang="en-US" sz="4400" dirty="0">
              <a:solidFill>
                <a:srgbClr val="860000"/>
              </a:solidFill>
              <a:latin typeface="Impact" panose="020B0806030902050204" pitchFamily="34" charset="0"/>
              <a:ea typeface="华文新魏" panose="02010800040101010101" pitchFamily="2" charset="-122"/>
            </a:endParaRPr>
          </a:p>
        </p:txBody>
      </p:sp>
      <p:grpSp>
        <p:nvGrpSpPr>
          <p:cNvPr id="48" name="组合 47"/>
          <p:cNvGrpSpPr/>
          <p:nvPr/>
        </p:nvGrpSpPr>
        <p:grpSpPr>
          <a:xfrm>
            <a:off x="1193425" y="2394978"/>
            <a:ext cx="1848962" cy="1724420"/>
            <a:chOff x="-232593" y="5215172"/>
            <a:chExt cx="11168872" cy="1724420"/>
          </a:xfrm>
        </p:grpSpPr>
        <p:sp>
          <p:nvSpPr>
            <p:cNvPr id="49" name="TextBox 110"/>
            <p:cNvSpPr txBox="1"/>
            <p:nvPr/>
          </p:nvSpPr>
          <p:spPr>
            <a:xfrm>
              <a:off x="-232593" y="5215172"/>
              <a:ext cx="1116887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1218565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0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在此添加标题</a:t>
              </a:r>
              <a:endParaRPr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0" name="淘宝店chenying0907出品 5"/>
            <p:cNvSpPr/>
            <p:nvPr/>
          </p:nvSpPr>
          <p:spPr bwMode="auto">
            <a:xfrm>
              <a:off x="657740" y="5735425"/>
              <a:ext cx="9388208" cy="12041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lstStyle/>
            <a:p>
              <a:pPr algn="ctr" defTabSz="1218565" fontAlgn="base">
                <a:lnSpc>
                  <a:spcPct val="12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charset="0"/>
                </a:rPr>
                <a:t>西北大学，始建于</a:t>
              </a:r>
              <a:r>
                <a:rPr lang="en-US" altLang="zh-CN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charset="0"/>
                </a:rPr>
                <a:t>1902</a:t>
              </a:r>
              <a:r>
                <a:rPr lang="zh-CN" altLang="en-US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charset="0"/>
                </a:rPr>
                <a:t>年，坐落于古都西安。</a:t>
              </a:r>
              <a:endParaRPr lang="zh-CN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endParaRPr>
            </a:p>
          </p:txBody>
        </p:sp>
      </p:grpSp>
      <p:grpSp>
        <p:nvGrpSpPr>
          <p:cNvPr id="54" name="组合 53"/>
          <p:cNvGrpSpPr/>
          <p:nvPr/>
        </p:nvGrpSpPr>
        <p:grpSpPr>
          <a:xfrm>
            <a:off x="3840412" y="2394978"/>
            <a:ext cx="1848962" cy="1724420"/>
            <a:chOff x="-232593" y="5215172"/>
            <a:chExt cx="11168872" cy="1724420"/>
          </a:xfrm>
        </p:grpSpPr>
        <p:sp>
          <p:nvSpPr>
            <p:cNvPr id="55" name="TextBox 110"/>
            <p:cNvSpPr txBox="1"/>
            <p:nvPr/>
          </p:nvSpPr>
          <p:spPr>
            <a:xfrm>
              <a:off x="-232593" y="5215172"/>
              <a:ext cx="1116887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1218565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0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在此添加标题</a:t>
              </a:r>
              <a:endParaRPr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6" name="淘宝店chenying0907出品 5"/>
            <p:cNvSpPr/>
            <p:nvPr/>
          </p:nvSpPr>
          <p:spPr bwMode="auto">
            <a:xfrm>
              <a:off x="657740" y="5735425"/>
              <a:ext cx="9388208" cy="12041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lstStyle/>
            <a:p>
              <a:pPr algn="ctr" defTabSz="1218565" fontAlgn="base">
                <a:lnSpc>
                  <a:spcPct val="12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charset="0"/>
                </a:rPr>
                <a:t>西北大学，始建于</a:t>
              </a:r>
              <a:r>
                <a:rPr lang="en-US" altLang="zh-CN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charset="0"/>
                </a:rPr>
                <a:t>1902</a:t>
              </a:r>
              <a:r>
                <a:rPr lang="zh-CN" altLang="en-US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charset="0"/>
                </a:rPr>
                <a:t>年，坐落于古都西安。</a:t>
              </a:r>
              <a:endParaRPr lang="zh-CN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endParaRPr>
            </a:p>
          </p:txBody>
        </p:sp>
      </p:grpSp>
      <p:grpSp>
        <p:nvGrpSpPr>
          <p:cNvPr id="57" name="组合 56"/>
          <p:cNvGrpSpPr/>
          <p:nvPr/>
        </p:nvGrpSpPr>
        <p:grpSpPr>
          <a:xfrm>
            <a:off x="6505398" y="2394978"/>
            <a:ext cx="1848962" cy="1724420"/>
            <a:chOff x="-232593" y="5215172"/>
            <a:chExt cx="11168872" cy="1724420"/>
          </a:xfrm>
        </p:grpSpPr>
        <p:sp>
          <p:nvSpPr>
            <p:cNvPr id="58" name="TextBox 110"/>
            <p:cNvSpPr txBox="1"/>
            <p:nvPr/>
          </p:nvSpPr>
          <p:spPr>
            <a:xfrm>
              <a:off x="-232593" y="5215172"/>
              <a:ext cx="1116887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1218565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0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在此添加标题</a:t>
              </a:r>
              <a:endParaRPr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9" name="淘宝店chenying0907出品 5"/>
            <p:cNvSpPr/>
            <p:nvPr/>
          </p:nvSpPr>
          <p:spPr bwMode="auto">
            <a:xfrm>
              <a:off x="657740" y="5735425"/>
              <a:ext cx="9388208" cy="12041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lstStyle/>
            <a:p>
              <a:pPr algn="ctr" defTabSz="1218565" fontAlgn="base">
                <a:lnSpc>
                  <a:spcPct val="12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charset="0"/>
                </a:rPr>
                <a:t>西北大学，始建于</a:t>
              </a:r>
              <a:r>
                <a:rPr lang="en-US" altLang="zh-CN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charset="0"/>
                </a:rPr>
                <a:t>1902</a:t>
              </a:r>
              <a:r>
                <a:rPr lang="zh-CN" altLang="en-US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charset="0"/>
                </a:rPr>
                <a:t>年，坐落于古都西安。</a:t>
              </a:r>
              <a:endParaRPr lang="zh-CN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endParaRPr>
            </a:p>
          </p:txBody>
        </p:sp>
      </p:grpSp>
      <p:grpSp>
        <p:nvGrpSpPr>
          <p:cNvPr id="60" name="组合 59"/>
          <p:cNvGrpSpPr/>
          <p:nvPr/>
        </p:nvGrpSpPr>
        <p:grpSpPr>
          <a:xfrm>
            <a:off x="9160865" y="2394978"/>
            <a:ext cx="1848962" cy="1724420"/>
            <a:chOff x="-232593" y="5215172"/>
            <a:chExt cx="11168872" cy="1724420"/>
          </a:xfrm>
        </p:grpSpPr>
        <p:sp>
          <p:nvSpPr>
            <p:cNvPr id="61" name="TextBox 110"/>
            <p:cNvSpPr txBox="1"/>
            <p:nvPr/>
          </p:nvSpPr>
          <p:spPr>
            <a:xfrm>
              <a:off x="-232593" y="5215172"/>
              <a:ext cx="1116887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1218565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0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在此添加标题</a:t>
              </a:r>
              <a:endParaRPr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2" name="淘宝店chenying0907出品 5"/>
            <p:cNvSpPr/>
            <p:nvPr/>
          </p:nvSpPr>
          <p:spPr bwMode="auto">
            <a:xfrm>
              <a:off x="657740" y="5735425"/>
              <a:ext cx="9388208" cy="12041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lstStyle/>
            <a:p>
              <a:pPr algn="ctr" defTabSz="1218565" fontAlgn="base">
                <a:lnSpc>
                  <a:spcPct val="12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charset="0"/>
                </a:rPr>
                <a:t>西北大学，始建于</a:t>
              </a:r>
              <a:r>
                <a:rPr lang="en-US" altLang="zh-CN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charset="0"/>
                </a:rPr>
                <a:t>1902</a:t>
              </a:r>
              <a:r>
                <a:rPr lang="zh-CN" altLang="en-US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charset="0"/>
                </a:rPr>
                <a:t>年，坐落于古都西安。</a:t>
              </a:r>
              <a:endParaRPr lang="zh-CN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  <p:bldP spid="21" grpId="0" animBg="1"/>
      <p:bldP spid="22" grpId="0"/>
      <p:bldP spid="29" grpId="0" animBg="1"/>
      <p:bldP spid="30" grpId="0"/>
      <p:bldP spid="37" grpId="0" animBg="1"/>
      <p:bldP spid="3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六、西北大学</a:t>
            </a:r>
            <a:endParaRPr lang="zh-CN" altLang="en-US" dirty="0"/>
          </a:p>
        </p:txBody>
      </p:sp>
      <p:sp>
        <p:nvSpPr>
          <p:cNvPr id="9" name="任意多边形 8"/>
          <p:cNvSpPr/>
          <p:nvPr/>
        </p:nvSpPr>
        <p:spPr>
          <a:xfrm rot="8722178">
            <a:off x="2282760" y="-54707"/>
            <a:ext cx="7381923" cy="5784811"/>
          </a:xfrm>
          <a:custGeom>
            <a:avLst/>
            <a:gdLst>
              <a:gd name="connsiteX0" fmla="*/ 6289217 w 8472633"/>
              <a:gd name="connsiteY0" fmla="*/ 6466183 h 6712950"/>
              <a:gd name="connsiteX1" fmla="*/ 601148 w 8472633"/>
              <a:gd name="connsiteY1" fmla="*/ 2537796 h 6712950"/>
              <a:gd name="connsiteX2" fmla="*/ 246768 w 8472633"/>
              <a:gd name="connsiteY2" fmla="*/ 601148 h 6712950"/>
              <a:gd name="connsiteX3" fmla="*/ 2183416 w 8472633"/>
              <a:gd name="connsiteY3" fmla="*/ 246767 h 6712950"/>
              <a:gd name="connsiteX4" fmla="*/ 2790732 w 8472633"/>
              <a:gd name="connsiteY4" fmla="*/ 666202 h 6712950"/>
              <a:gd name="connsiteX5" fmla="*/ 2902792 w 8472633"/>
              <a:gd name="connsiteY5" fmla="*/ 330022 h 6712950"/>
              <a:gd name="connsiteX6" fmla="*/ 3081877 w 8472633"/>
              <a:gd name="connsiteY6" fmla="*/ 867277 h 6712950"/>
              <a:gd name="connsiteX7" fmla="*/ 7871485 w 8472633"/>
              <a:gd name="connsiteY7" fmla="*/ 4175154 h 6712950"/>
              <a:gd name="connsiteX8" fmla="*/ 8225865 w 8472633"/>
              <a:gd name="connsiteY8" fmla="*/ 6111802 h 6712950"/>
              <a:gd name="connsiteX9" fmla="*/ 6289217 w 8472633"/>
              <a:gd name="connsiteY9" fmla="*/ 6466183 h 6712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472633" h="6712950">
                <a:moveTo>
                  <a:pt x="6289217" y="6466183"/>
                </a:moveTo>
                <a:lnTo>
                  <a:pt x="601148" y="2537796"/>
                </a:lnTo>
                <a:cubicBezTo>
                  <a:pt x="-31502" y="2100865"/>
                  <a:pt x="-190163" y="1233798"/>
                  <a:pt x="246768" y="601148"/>
                </a:cubicBezTo>
                <a:cubicBezTo>
                  <a:pt x="683699" y="-31502"/>
                  <a:pt x="1550766" y="-190164"/>
                  <a:pt x="2183416" y="246767"/>
                </a:cubicBezTo>
                <a:lnTo>
                  <a:pt x="2790732" y="666202"/>
                </a:lnTo>
                <a:lnTo>
                  <a:pt x="2902792" y="330022"/>
                </a:lnTo>
                <a:lnTo>
                  <a:pt x="3081877" y="867277"/>
                </a:lnTo>
                <a:lnTo>
                  <a:pt x="7871485" y="4175154"/>
                </a:lnTo>
                <a:cubicBezTo>
                  <a:pt x="8504135" y="4612085"/>
                  <a:pt x="8662796" y="5479152"/>
                  <a:pt x="8225865" y="6111802"/>
                </a:cubicBezTo>
                <a:cubicBezTo>
                  <a:pt x="7788934" y="6744452"/>
                  <a:pt x="6921867" y="6903114"/>
                  <a:pt x="6289217" y="6466183"/>
                </a:cubicBezTo>
                <a:close/>
              </a:path>
            </a:pathLst>
          </a:custGeom>
          <a:solidFill>
            <a:srgbClr val="C0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225425" indent="-225425" algn="ctr" defTabSz="913765" fontAlgn="base">
              <a:spcBef>
                <a:spcPct val="0"/>
              </a:spcBef>
              <a:spcAft>
                <a:spcPct val="0"/>
              </a:spcAft>
            </a:pPr>
            <a:endParaRPr lang="en-US" sz="2000" b="1" kern="0" dirty="0">
              <a:solidFill>
                <a:prstClr val="black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776651" y="2254386"/>
            <a:ext cx="412761" cy="381744"/>
          </a:xfrm>
          <a:custGeom>
            <a:avLst/>
            <a:gdLst/>
            <a:ahLst/>
            <a:cxnLst/>
            <a:rect l="l" t="t" r="r" b="b"/>
            <a:pathLst>
              <a:path w="412761" h="381744">
                <a:moveTo>
                  <a:pt x="377768" y="0"/>
                </a:moveTo>
                <a:lnTo>
                  <a:pt x="412761" y="55671"/>
                </a:lnTo>
                <a:cubicBezTo>
                  <a:pt x="383600" y="67866"/>
                  <a:pt x="362127" y="86025"/>
                  <a:pt x="348342" y="110149"/>
                </a:cubicBezTo>
                <a:cubicBezTo>
                  <a:pt x="334556" y="134273"/>
                  <a:pt x="326868" y="169399"/>
                  <a:pt x="325278" y="215526"/>
                </a:cubicBezTo>
                <a:lnTo>
                  <a:pt x="400036" y="215526"/>
                </a:lnTo>
                <a:lnTo>
                  <a:pt x="400036" y="381744"/>
                </a:lnTo>
                <a:lnTo>
                  <a:pt x="246543" y="381744"/>
                </a:lnTo>
                <a:lnTo>
                  <a:pt x="246543" y="250520"/>
                </a:lnTo>
                <a:cubicBezTo>
                  <a:pt x="246543" y="179473"/>
                  <a:pt x="255026" y="128043"/>
                  <a:pt x="271993" y="96231"/>
                </a:cubicBezTo>
                <a:cubicBezTo>
                  <a:pt x="294261" y="53815"/>
                  <a:pt x="329519" y="21738"/>
                  <a:pt x="377768" y="0"/>
                </a:cubicBezTo>
                <a:close/>
                <a:moveTo>
                  <a:pt x="131225" y="0"/>
                </a:moveTo>
                <a:lnTo>
                  <a:pt x="166218" y="55671"/>
                </a:lnTo>
                <a:cubicBezTo>
                  <a:pt x="137057" y="67866"/>
                  <a:pt x="115584" y="86025"/>
                  <a:pt x="101799" y="110149"/>
                </a:cubicBezTo>
                <a:cubicBezTo>
                  <a:pt x="88013" y="134273"/>
                  <a:pt x="80325" y="169399"/>
                  <a:pt x="78735" y="215526"/>
                </a:cubicBezTo>
                <a:lnTo>
                  <a:pt x="153493" y="215526"/>
                </a:lnTo>
                <a:lnTo>
                  <a:pt x="153493" y="381744"/>
                </a:lnTo>
                <a:lnTo>
                  <a:pt x="0" y="381744"/>
                </a:lnTo>
                <a:lnTo>
                  <a:pt x="0" y="250520"/>
                </a:lnTo>
                <a:cubicBezTo>
                  <a:pt x="0" y="179473"/>
                  <a:pt x="8483" y="128043"/>
                  <a:pt x="25450" y="96231"/>
                </a:cubicBezTo>
                <a:cubicBezTo>
                  <a:pt x="47718" y="53815"/>
                  <a:pt x="82976" y="21738"/>
                  <a:pt x="13122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kern="1200">
                <a:solidFill>
                  <a:srgbClr val="4FAF3C"/>
                </a:solidFill>
              </a:defRPr>
            </a:lvl1pPr>
          </a:lstStyle>
          <a:p>
            <a:pPr algn="ctr" defTabSz="456565"/>
            <a:endParaRPr lang="en-US" sz="12800" dirty="0">
              <a:solidFill>
                <a:schemeClr val="bg1"/>
              </a:solidFill>
            </a:endParaRPr>
          </a:p>
        </p:txBody>
      </p:sp>
      <p:pic>
        <p:nvPicPr>
          <p:cNvPr id="11" name="图片占位符 22"/>
          <p:cNvPicPr>
            <a:picLocks noChangeAspect="1"/>
          </p:cNvPicPr>
          <p:nvPr/>
        </p:nvPicPr>
        <p:blipFill>
          <a:blip r:embed="rId1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6967" y="4564221"/>
            <a:ext cx="1664423" cy="1109615"/>
          </a:xfrm>
          <a:prstGeom prst="rect">
            <a:avLst/>
          </a:prstGeom>
          <a:ln w="38100">
            <a:solidFill>
              <a:srgbClr val="C00000"/>
            </a:solidFill>
          </a:ln>
        </p:spPr>
      </p:pic>
      <p:sp>
        <p:nvSpPr>
          <p:cNvPr id="12" name="矩形 11"/>
          <p:cNvSpPr/>
          <p:nvPr/>
        </p:nvSpPr>
        <p:spPr>
          <a:xfrm>
            <a:off x="3263439" y="2240849"/>
            <a:ext cx="6075740" cy="1067921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just" defTabSz="913765">
              <a:lnSpc>
                <a:spcPct val="120000"/>
              </a:lnSpc>
            </a:pPr>
            <a:r>
              <a:rPr lang="zh-CN" altLang="en-US" dirty="0">
                <a:solidFill>
                  <a:schemeClr val="bg1"/>
                </a:solidFill>
              </a:rPr>
              <a:t>西北大学，简称“西大”。 始建于</a:t>
            </a:r>
            <a:r>
              <a:rPr lang="en-US" altLang="zh-CN" dirty="0">
                <a:solidFill>
                  <a:schemeClr val="bg1"/>
                </a:solidFill>
              </a:rPr>
              <a:t>1902</a:t>
            </a:r>
            <a:r>
              <a:rPr lang="zh-CN" altLang="en-US" dirty="0">
                <a:solidFill>
                  <a:schemeClr val="bg1"/>
                </a:solidFill>
              </a:rPr>
              <a:t>年，由清末光绪皇帝御笔朱批设立  ，坐落于古都西安，是国家教育部与陕西省人民政府共建的综合性全国重点大学 。</a:t>
            </a:r>
            <a:endParaRPr lang="zh-CN" altLang="en-US" dirty="0">
              <a:solidFill>
                <a:schemeClr val="bg1"/>
              </a:solidFill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3613902" y="4767283"/>
            <a:ext cx="4719637" cy="686690"/>
            <a:chOff x="874712" y="3325188"/>
            <a:chExt cx="4719637" cy="686690"/>
          </a:xfrm>
        </p:grpSpPr>
        <p:sp>
          <p:nvSpPr>
            <p:cNvPr id="14" name="矩形 13"/>
            <p:cNvSpPr/>
            <p:nvPr/>
          </p:nvSpPr>
          <p:spPr>
            <a:xfrm>
              <a:off x="874712" y="3677812"/>
              <a:ext cx="4719637" cy="334066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 defTabSz="913765">
                <a:lnSpc>
                  <a:spcPct val="120000"/>
                </a:lnSpc>
              </a:pPr>
              <a:r>
                <a:rPr lang="zh-CN" altLang="en-US" sz="1400" dirty="0">
                  <a:solidFill>
                    <a:srgbClr val="C00000"/>
                  </a:solidFill>
                </a:rPr>
                <a:t>添加你的描述</a:t>
              </a:r>
              <a:endParaRPr lang="zh-CN" altLang="en-US" sz="1400" dirty="0">
                <a:solidFill>
                  <a:srgbClr val="C00000"/>
                </a:solidFill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3352374" y="3325188"/>
              <a:ext cx="2241975" cy="40312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 defTabSz="913765">
                <a:lnSpc>
                  <a:spcPct val="120000"/>
                </a:lnSpc>
              </a:pPr>
              <a:r>
                <a:rPr lang="zh-CN" altLang="en-US" b="1" dirty="0">
                  <a:solidFill>
                    <a:srgbClr val="C00000"/>
                  </a:solidFill>
                </a:rPr>
                <a:t>标题文字添加</a:t>
              </a:r>
              <a:endParaRPr lang="zh-CN" altLang="en-US" b="1" dirty="0">
                <a:solidFill>
                  <a:srgbClr val="C00000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六、西北大学</a:t>
            </a:r>
            <a:endParaRPr lang="zh-CN" altLang="en-US" dirty="0"/>
          </a:p>
        </p:txBody>
      </p:sp>
      <p:grpSp>
        <p:nvGrpSpPr>
          <p:cNvPr id="3" name="淘宝店chenying0907出品 1"/>
          <p:cNvGrpSpPr/>
          <p:nvPr/>
        </p:nvGrpSpPr>
        <p:grpSpPr>
          <a:xfrm>
            <a:off x="815414" y="1569288"/>
            <a:ext cx="3385845" cy="3404095"/>
            <a:chOff x="508066" y="1563638"/>
            <a:chExt cx="2539384" cy="2553072"/>
          </a:xfrm>
        </p:grpSpPr>
        <p:grpSp>
          <p:nvGrpSpPr>
            <p:cNvPr id="4" name="淘宝店chenying0907出品 2"/>
            <p:cNvGrpSpPr/>
            <p:nvPr/>
          </p:nvGrpSpPr>
          <p:grpSpPr>
            <a:xfrm>
              <a:off x="508066" y="1563638"/>
              <a:ext cx="2539384" cy="2553072"/>
              <a:chOff x="3059182" y="1779662"/>
              <a:chExt cx="1206870" cy="1832129"/>
            </a:xfrm>
          </p:grpSpPr>
          <p:sp>
            <p:nvSpPr>
              <p:cNvPr id="6" name="淘宝店chenying0907出品 4"/>
              <p:cNvSpPr/>
              <p:nvPr/>
            </p:nvSpPr>
            <p:spPr>
              <a:xfrm>
                <a:off x="3059832" y="1779662"/>
                <a:ext cx="1206220" cy="26648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8565"/>
                <a:endParaRPr lang="zh-CN" altLang="en-US" sz="2400">
                  <a:solidFill>
                    <a:prstClr val="white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grpSp>
            <p:nvGrpSpPr>
              <p:cNvPr id="7" name="淘宝店chenying0907出品 5"/>
              <p:cNvGrpSpPr/>
              <p:nvPr/>
            </p:nvGrpSpPr>
            <p:grpSpPr>
              <a:xfrm>
                <a:off x="3059832" y="1860369"/>
                <a:ext cx="1206220" cy="1612033"/>
                <a:chOff x="1233751" y="2820025"/>
                <a:chExt cx="1206220" cy="1612033"/>
              </a:xfrm>
            </p:grpSpPr>
            <p:sp>
              <p:nvSpPr>
                <p:cNvPr id="9" name="淘宝店chenying0907出品 7"/>
                <p:cNvSpPr/>
                <p:nvPr/>
              </p:nvSpPr>
              <p:spPr>
                <a:xfrm>
                  <a:off x="1233751" y="2941087"/>
                  <a:ext cx="1206220" cy="569012"/>
                </a:xfrm>
                <a:prstGeom prst="rect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91440" tIns="45720" rIns="91440" bIns="45720" rtlCol="0" anchor="ctr"/>
                <a:lstStyle/>
                <a:p>
                  <a:pPr algn="ctr" defTabSz="1218565"/>
                  <a:r>
                    <a:rPr lang="zh-CN" altLang="en-US" sz="240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计划</a:t>
                  </a:r>
                  <a:r>
                    <a:rPr lang="en-US" altLang="zh-CN" sz="240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1</a:t>
                  </a:r>
                  <a:endParaRPr lang="en-US" altLang="zh-CN" sz="24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0" name="淘宝店chenying0907出品 8"/>
                <p:cNvSpPr/>
                <p:nvPr/>
              </p:nvSpPr>
              <p:spPr>
                <a:xfrm>
                  <a:off x="1233751" y="3459189"/>
                  <a:ext cx="1206220" cy="972869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91440" tIns="45720" rIns="91440" bIns="45720" rtlCol="0" anchor="ctr"/>
                <a:lstStyle/>
                <a:p>
                  <a:pPr algn="ctr" defTabSz="1218565"/>
                  <a:r>
                    <a:rPr lang="zh-CN" altLang="en-US" sz="1600" dirty="0">
                      <a:solidFill>
                        <a:prstClr val="white">
                          <a:lumMod val="50000"/>
                        </a:prstClr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  <a:sym typeface="微软雅黑" panose="020B0503020204020204" pitchFamily="34" charset="-122"/>
                    </a:rPr>
                    <a:t>单击此处添加标题单击此</a:t>
                  </a:r>
                  <a:endParaRPr lang="en-US" altLang="zh-CN" sz="1600" dirty="0">
                    <a:solidFill>
                      <a:prstClr val="white">
                        <a:lumMod val="50000"/>
                      </a:prstClr>
                    </a:solidFill>
                    <a:latin typeface="宋体" panose="02010600030101010101" pitchFamily="2" charset="-122"/>
                    <a:ea typeface="宋体" panose="02010600030101010101" pitchFamily="2" charset="-122"/>
                    <a:sym typeface="微软雅黑" panose="020B0503020204020204" pitchFamily="34" charset="-122"/>
                  </a:endParaRPr>
                </a:p>
                <a:p>
                  <a:pPr algn="ctr" defTabSz="1218565"/>
                  <a:r>
                    <a:rPr lang="zh-CN" altLang="en-US" sz="1600" dirty="0">
                      <a:solidFill>
                        <a:prstClr val="white">
                          <a:lumMod val="50000"/>
                        </a:prstClr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  <a:sym typeface="微软雅黑" panose="020B0503020204020204" pitchFamily="34" charset="-122"/>
                    </a:rPr>
                    <a:t>处添加标题单击此处添加</a:t>
                  </a:r>
                  <a:endParaRPr lang="en-US" altLang="zh-CN" sz="1600" dirty="0">
                    <a:solidFill>
                      <a:prstClr val="white">
                        <a:lumMod val="50000"/>
                      </a:prstClr>
                    </a:solidFill>
                    <a:latin typeface="宋体" panose="02010600030101010101" pitchFamily="2" charset="-122"/>
                    <a:ea typeface="宋体" panose="02010600030101010101" pitchFamily="2" charset="-122"/>
                    <a:sym typeface="微软雅黑" panose="020B0503020204020204" pitchFamily="34" charset="-122"/>
                  </a:endParaRPr>
                </a:p>
                <a:p>
                  <a:pPr algn="ctr" defTabSz="1218565"/>
                  <a:r>
                    <a:rPr lang="zh-CN" altLang="en-US" sz="1600" dirty="0">
                      <a:solidFill>
                        <a:prstClr val="white">
                          <a:lumMod val="50000"/>
                        </a:prstClr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  <a:sym typeface="微软雅黑" panose="020B0503020204020204" pitchFamily="34" charset="-122"/>
                    </a:rPr>
                    <a:t>单击此处添加标题单击此</a:t>
                  </a:r>
                  <a:endParaRPr lang="en-US" altLang="zh-CN" sz="1600" dirty="0">
                    <a:solidFill>
                      <a:prstClr val="white">
                        <a:lumMod val="50000"/>
                      </a:prstClr>
                    </a:solidFill>
                    <a:latin typeface="宋体" panose="02010600030101010101" pitchFamily="2" charset="-122"/>
                    <a:ea typeface="宋体" panose="02010600030101010101" pitchFamily="2" charset="-122"/>
                    <a:sym typeface="微软雅黑" panose="020B0503020204020204" pitchFamily="34" charset="-122"/>
                  </a:endParaRPr>
                </a:p>
                <a:p>
                  <a:pPr algn="ctr" defTabSz="1218565"/>
                  <a:r>
                    <a:rPr lang="zh-CN" altLang="en-US" sz="1600" dirty="0">
                      <a:solidFill>
                        <a:prstClr val="white">
                          <a:lumMod val="50000"/>
                        </a:prstClr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  <a:sym typeface="微软雅黑" panose="020B0503020204020204" pitchFamily="34" charset="-122"/>
                    </a:rPr>
                    <a:t>处添加标题单击此处添加</a:t>
                  </a:r>
                  <a:endParaRPr lang="en-US" altLang="zh-CN" sz="1600" dirty="0">
                    <a:solidFill>
                      <a:prstClr val="white">
                        <a:lumMod val="50000"/>
                      </a:prstClr>
                    </a:solidFill>
                    <a:latin typeface="宋体" panose="02010600030101010101" pitchFamily="2" charset="-122"/>
                    <a:ea typeface="宋体" panose="02010600030101010101" pitchFamily="2" charset="-122"/>
                    <a:sym typeface="微软雅黑" panose="020B0503020204020204" pitchFamily="34" charset="-122"/>
                  </a:endParaRPr>
                </a:p>
                <a:p>
                  <a:pPr algn="ctr" defTabSz="1218565"/>
                  <a:endParaRPr lang="en-US" altLang="zh-CN" sz="1600" dirty="0">
                    <a:solidFill>
                      <a:prstClr val="white">
                        <a:lumMod val="50000"/>
                      </a:prstClr>
                    </a:solidFill>
                    <a:latin typeface="宋体" panose="02010600030101010101" pitchFamily="2" charset="-122"/>
                    <a:ea typeface="宋体" panose="02010600030101010101" pitchFamily="2" charset="-122"/>
                    <a:sym typeface="微软雅黑" panose="020B0503020204020204" pitchFamily="34" charset="-122"/>
                  </a:endParaRPr>
                </a:p>
              </p:txBody>
            </p:sp>
            <p:sp>
              <p:nvSpPr>
                <p:cNvPr id="11" name="等腰三角形 10"/>
                <p:cNvSpPr/>
                <p:nvPr/>
              </p:nvSpPr>
              <p:spPr>
                <a:xfrm>
                  <a:off x="1734503" y="2820025"/>
                  <a:ext cx="204716" cy="176480"/>
                </a:xfrm>
                <a:prstGeom prst="triangl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91440" tIns="45720" rIns="91440" bIns="45720" rtlCol="0" anchor="ctr"/>
                <a:lstStyle/>
                <a:p>
                  <a:pPr algn="ctr" defTabSz="1218565"/>
                  <a:endParaRPr lang="zh-CN" altLang="en-US" sz="2400">
                    <a:solidFill>
                      <a:prstClr val="white"/>
                    </a:solidFill>
                    <a:latin typeface="Calibri" panose="020F0502020204030204"/>
                    <a:ea typeface="宋体" panose="02010600030101010101" pitchFamily="2" charset="-122"/>
                  </a:endParaRPr>
                </a:p>
              </p:txBody>
            </p:sp>
          </p:grpSp>
          <p:sp>
            <p:nvSpPr>
              <p:cNvPr id="8" name="淘宝店chenying0907出品 6"/>
              <p:cNvSpPr/>
              <p:nvPr/>
            </p:nvSpPr>
            <p:spPr>
              <a:xfrm>
                <a:off x="3059182" y="3345305"/>
                <a:ext cx="1206220" cy="266486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8565"/>
                <a:endParaRPr lang="zh-CN" altLang="en-US" sz="2400">
                  <a:solidFill>
                    <a:prstClr val="white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5" name="淘宝店chenying0907出品 139"/>
            <p:cNvSpPr>
              <a:spLocks noEditPoints="1"/>
            </p:cNvSpPr>
            <p:nvPr/>
          </p:nvSpPr>
          <p:spPr bwMode="auto">
            <a:xfrm>
              <a:off x="1637811" y="3773800"/>
              <a:ext cx="281261" cy="281262"/>
            </a:xfrm>
            <a:custGeom>
              <a:avLst/>
              <a:gdLst>
                <a:gd name="T0" fmla="*/ 42 w 97"/>
                <a:gd name="T1" fmla="*/ 14 h 97"/>
                <a:gd name="T2" fmla="*/ 55 w 97"/>
                <a:gd name="T3" fmla="*/ 14 h 97"/>
                <a:gd name="T4" fmla="*/ 48 w 97"/>
                <a:gd name="T5" fmla="*/ 0 h 97"/>
                <a:gd name="T6" fmla="*/ 42 w 97"/>
                <a:gd name="T7" fmla="*/ 14 h 97"/>
                <a:gd name="T8" fmla="*/ 49 w 97"/>
                <a:gd name="T9" fmla="*/ 18 h 97"/>
                <a:gd name="T10" fmla="*/ 79 w 97"/>
                <a:gd name="T11" fmla="*/ 48 h 97"/>
                <a:gd name="T12" fmla="*/ 49 w 97"/>
                <a:gd name="T13" fmla="*/ 79 h 97"/>
                <a:gd name="T14" fmla="*/ 18 w 97"/>
                <a:gd name="T15" fmla="*/ 48 h 97"/>
                <a:gd name="T16" fmla="*/ 49 w 97"/>
                <a:gd name="T17" fmla="*/ 18 h 97"/>
                <a:gd name="T18" fmla="*/ 60 w 97"/>
                <a:gd name="T19" fmla="*/ 15 h 97"/>
                <a:gd name="T20" fmla="*/ 71 w 97"/>
                <a:gd name="T21" fmla="*/ 22 h 97"/>
                <a:gd name="T22" fmla="*/ 73 w 97"/>
                <a:gd name="T23" fmla="*/ 6 h 97"/>
                <a:gd name="T24" fmla="*/ 60 w 97"/>
                <a:gd name="T25" fmla="*/ 15 h 97"/>
                <a:gd name="T26" fmla="*/ 75 w 97"/>
                <a:gd name="T27" fmla="*/ 25 h 97"/>
                <a:gd name="T28" fmla="*/ 81 w 97"/>
                <a:gd name="T29" fmla="*/ 36 h 97"/>
                <a:gd name="T30" fmla="*/ 91 w 97"/>
                <a:gd name="T31" fmla="*/ 24 h 97"/>
                <a:gd name="T32" fmla="*/ 75 w 97"/>
                <a:gd name="T33" fmla="*/ 25 h 97"/>
                <a:gd name="T34" fmla="*/ 83 w 97"/>
                <a:gd name="T35" fmla="*/ 42 h 97"/>
                <a:gd name="T36" fmla="*/ 83 w 97"/>
                <a:gd name="T37" fmla="*/ 54 h 97"/>
                <a:gd name="T38" fmla="*/ 97 w 97"/>
                <a:gd name="T39" fmla="*/ 48 h 97"/>
                <a:gd name="T40" fmla="*/ 83 w 97"/>
                <a:gd name="T41" fmla="*/ 42 h 97"/>
                <a:gd name="T42" fmla="*/ 82 w 97"/>
                <a:gd name="T43" fmla="*/ 60 h 97"/>
                <a:gd name="T44" fmla="*/ 75 w 97"/>
                <a:gd name="T45" fmla="*/ 71 h 97"/>
                <a:gd name="T46" fmla="*/ 91 w 97"/>
                <a:gd name="T47" fmla="*/ 72 h 97"/>
                <a:gd name="T48" fmla="*/ 82 w 97"/>
                <a:gd name="T49" fmla="*/ 60 h 97"/>
                <a:gd name="T50" fmla="*/ 72 w 97"/>
                <a:gd name="T51" fmla="*/ 75 h 97"/>
                <a:gd name="T52" fmla="*/ 61 w 97"/>
                <a:gd name="T53" fmla="*/ 81 h 97"/>
                <a:gd name="T54" fmla="*/ 73 w 97"/>
                <a:gd name="T55" fmla="*/ 90 h 97"/>
                <a:gd name="T56" fmla="*/ 72 w 97"/>
                <a:gd name="T57" fmla="*/ 75 h 97"/>
                <a:gd name="T58" fmla="*/ 55 w 97"/>
                <a:gd name="T59" fmla="*/ 83 h 97"/>
                <a:gd name="T60" fmla="*/ 43 w 97"/>
                <a:gd name="T61" fmla="*/ 83 h 97"/>
                <a:gd name="T62" fmla="*/ 49 w 97"/>
                <a:gd name="T63" fmla="*/ 97 h 97"/>
                <a:gd name="T64" fmla="*/ 55 w 97"/>
                <a:gd name="T65" fmla="*/ 83 h 97"/>
                <a:gd name="T66" fmla="*/ 37 w 97"/>
                <a:gd name="T67" fmla="*/ 81 h 97"/>
                <a:gd name="T68" fmla="*/ 26 w 97"/>
                <a:gd name="T69" fmla="*/ 75 h 97"/>
                <a:gd name="T70" fmla="*/ 25 w 97"/>
                <a:gd name="T71" fmla="*/ 91 h 97"/>
                <a:gd name="T72" fmla="*/ 37 w 97"/>
                <a:gd name="T73" fmla="*/ 81 h 97"/>
                <a:gd name="T74" fmla="*/ 22 w 97"/>
                <a:gd name="T75" fmla="*/ 71 h 97"/>
                <a:gd name="T76" fmla="*/ 16 w 97"/>
                <a:gd name="T77" fmla="*/ 60 h 97"/>
                <a:gd name="T78" fmla="*/ 7 w 97"/>
                <a:gd name="T79" fmla="*/ 73 h 97"/>
                <a:gd name="T80" fmla="*/ 22 w 97"/>
                <a:gd name="T81" fmla="*/ 71 h 97"/>
                <a:gd name="T82" fmla="*/ 14 w 97"/>
                <a:gd name="T83" fmla="*/ 55 h 97"/>
                <a:gd name="T84" fmla="*/ 14 w 97"/>
                <a:gd name="T85" fmla="*/ 42 h 97"/>
                <a:gd name="T86" fmla="*/ 0 w 97"/>
                <a:gd name="T87" fmla="*/ 49 h 97"/>
                <a:gd name="T88" fmla="*/ 14 w 97"/>
                <a:gd name="T89" fmla="*/ 55 h 97"/>
                <a:gd name="T90" fmla="*/ 15 w 97"/>
                <a:gd name="T91" fmla="*/ 37 h 97"/>
                <a:gd name="T92" fmla="*/ 22 w 97"/>
                <a:gd name="T93" fmla="*/ 26 h 97"/>
                <a:gd name="T94" fmla="*/ 6 w 97"/>
                <a:gd name="T95" fmla="*/ 24 h 97"/>
                <a:gd name="T96" fmla="*/ 15 w 97"/>
                <a:gd name="T97" fmla="*/ 37 h 97"/>
                <a:gd name="T98" fmla="*/ 26 w 97"/>
                <a:gd name="T99" fmla="*/ 22 h 97"/>
                <a:gd name="T100" fmla="*/ 37 w 97"/>
                <a:gd name="T101" fmla="*/ 16 h 97"/>
                <a:gd name="T102" fmla="*/ 24 w 97"/>
                <a:gd name="T103" fmla="*/ 6 h 97"/>
                <a:gd name="T104" fmla="*/ 26 w 97"/>
                <a:gd name="T105" fmla="*/ 22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7" h="97">
                  <a:moveTo>
                    <a:pt x="42" y="14"/>
                  </a:moveTo>
                  <a:cubicBezTo>
                    <a:pt x="55" y="14"/>
                    <a:pt x="55" y="14"/>
                    <a:pt x="55" y="14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42" y="14"/>
                    <a:pt x="42" y="14"/>
                    <a:pt x="42" y="14"/>
                  </a:cubicBezTo>
                  <a:close/>
                  <a:moveTo>
                    <a:pt x="49" y="18"/>
                  </a:moveTo>
                  <a:cubicBezTo>
                    <a:pt x="65" y="18"/>
                    <a:pt x="79" y="31"/>
                    <a:pt x="79" y="48"/>
                  </a:cubicBezTo>
                  <a:cubicBezTo>
                    <a:pt x="79" y="65"/>
                    <a:pt x="65" y="79"/>
                    <a:pt x="49" y="79"/>
                  </a:cubicBezTo>
                  <a:cubicBezTo>
                    <a:pt x="32" y="79"/>
                    <a:pt x="18" y="65"/>
                    <a:pt x="18" y="48"/>
                  </a:cubicBezTo>
                  <a:cubicBezTo>
                    <a:pt x="18" y="31"/>
                    <a:pt x="32" y="18"/>
                    <a:pt x="49" y="18"/>
                  </a:cubicBezTo>
                  <a:close/>
                  <a:moveTo>
                    <a:pt x="60" y="15"/>
                  </a:moveTo>
                  <a:cubicBezTo>
                    <a:pt x="71" y="22"/>
                    <a:pt x="71" y="22"/>
                    <a:pt x="71" y="22"/>
                  </a:cubicBezTo>
                  <a:cubicBezTo>
                    <a:pt x="73" y="6"/>
                    <a:pt x="73" y="6"/>
                    <a:pt x="73" y="6"/>
                  </a:cubicBezTo>
                  <a:cubicBezTo>
                    <a:pt x="60" y="15"/>
                    <a:pt x="60" y="15"/>
                    <a:pt x="60" y="15"/>
                  </a:cubicBezTo>
                  <a:close/>
                  <a:moveTo>
                    <a:pt x="75" y="25"/>
                  </a:moveTo>
                  <a:cubicBezTo>
                    <a:pt x="81" y="36"/>
                    <a:pt x="81" y="36"/>
                    <a:pt x="81" y="36"/>
                  </a:cubicBezTo>
                  <a:cubicBezTo>
                    <a:pt x="91" y="24"/>
                    <a:pt x="91" y="24"/>
                    <a:pt x="91" y="24"/>
                  </a:cubicBezTo>
                  <a:cubicBezTo>
                    <a:pt x="75" y="25"/>
                    <a:pt x="75" y="25"/>
                    <a:pt x="75" y="25"/>
                  </a:cubicBezTo>
                  <a:close/>
                  <a:moveTo>
                    <a:pt x="83" y="42"/>
                  </a:moveTo>
                  <a:cubicBezTo>
                    <a:pt x="83" y="54"/>
                    <a:pt x="83" y="54"/>
                    <a:pt x="83" y="54"/>
                  </a:cubicBezTo>
                  <a:cubicBezTo>
                    <a:pt x="97" y="48"/>
                    <a:pt x="97" y="48"/>
                    <a:pt x="97" y="48"/>
                  </a:cubicBezTo>
                  <a:cubicBezTo>
                    <a:pt x="83" y="42"/>
                    <a:pt x="83" y="42"/>
                    <a:pt x="83" y="42"/>
                  </a:cubicBezTo>
                  <a:close/>
                  <a:moveTo>
                    <a:pt x="82" y="60"/>
                  </a:moveTo>
                  <a:cubicBezTo>
                    <a:pt x="75" y="71"/>
                    <a:pt x="75" y="71"/>
                    <a:pt x="75" y="71"/>
                  </a:cubicBezTo>
                  <a:cubicBezTo>
                    <a:pt x="91" y="72"/>
                    <a:pt x="91" y="72"/>
                    <a:pt x="91" y="72"/>
                  </a:cubicBezTo>
                  <a:cubicBezTo>
                    <a:pt x="82" y="60"/>
                    <a:pt x="82" y="60"/>
                    <a:pt x="82" y="60"/>
                  </a:cubicBezTo>
                  <a:close/>
                  <a:moveTo>
                    <a:pt x="72" y="75"/>
                  </a:moveTo>
                  <a:cubicBezTo>
                    <a:pt x="61" y="81"/>
                    <a:pt x="61" y="81"/>
                    <a:pt x="61" y="81"/>
                  </a:cubicBezTo>
                  <a:cubicBezTo>
                    <a:pt x="73" y="90"/>
                    <a:pt x="73" y="90"/>
                    <a:pt x="73" y="90"/>
                  </a:cubicBezTo>
                  <a:cubicBezTo>
                    <a:pt x="72" y="75"/>
                    <a:pt x="72" y="75"/>
                    <a:pt x="72" y="75"/>
                  </a:cubicBezTo>
                  <a:close/>
                  <a:moveTo>
                    <a:pt x="55" y="83"/>
                  </a:moveTo>
                  <a:cubicBezTo>
                    <a:pt x="43" y="83"/>
                    <a:pt x="43" y="83"/>
                    <a:pt x="43" y="83"/>
                  </a:cubicBezTo>
                  <a:cubicBezTo>
                    <a:pt x="49" y="97"/>
                    <a:pt x="49" y="97"/>
                    <a:pt x="49" y="97"/>
                  </a:cubicBezTo>
                  <a:cubicBezTo>
                    <a:pt x="55" y="83"/>
                    <a:pt x="55" y="83"/>
                    <a:pt x="55" y="83"/>
                  </a:cubicBezTo>
                  <a:close/>
                  <a:moveTo>
                    <a:pt x="37" y="81"/>
                  </a:moveTo>
                  <a:cubicBezTo>
                    <a:pt x="26" y="75"/>
                    <a:pt x="26" y="75"/>
                    <a:pt x="26" y="75"/>
                  </a:cubicBezTo>
                  <a:cubicBezTo>
                    <a:pt x="25" y="91"/>
                    <a:pt x="25" y="91"/>
                    <a:pt x="25" y="91"/>
                  </a:cubicBezTo>
                  <a:cubicBezTo>
                    <a:pt x="37" y="81"/>
                    <a:pt x="37" y="81"/>
                    <a:pt x="37" y="81"/>
                  </a:cubicBezTo>
                  <a:close/>
                  <a:moveTo>
                    <a:pt x="22" y="71"/>
                  </a:moveTo>
                  <a:cubicBezTo>
                    <a:pt x="16" y="60"/>
                    <a:pt x="16" y="60"/>
                    <a:pt x="16" y="60"/>
                  </a:cubicBezTo>
                  <a:cubicBezTo>
                    <a:pt x="7" y="73"/>
                    <a:pt x="7" y="73"/>
                    <a:pt x="7" y="73"/>
                  </a:cubicBezTo>
                  <a:cubicBezTo>
                    <a:pt x="22" y="71"/>
                    <a:pt x="22" y="71"/>
                    <a:pt x="22" y="71"/>
                  </a:cubicBezTo>
                  <a:close/>
                  <a:moveTo>
                    <a:pt x="14" y="55"/>
                  </a:moveTo>
                  <a:cubicBezTo>
                    <a:pt x="14" y="42"/>
                    <a:pt x="14" y="42"/>
                    <a:pt x="14" y="42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14" y="55"/>
                    <a:pt x="14" y="55"/>
                    <a:pt x="14" y="55"/>
                  </a:cubicBezTo>
                  <a:close/>
                  <a:moveTo>
                    <a:pt x="15" y="37"/>
                  </a:moveTo>
                  <a:cubicBezTo>
                    <a:pt x="22" y="26"/>
                    <a:pt x="22" y="26"/>
                    <a:pt x="22" y="26"/>
                  </a:cubicBezTo>
                  <a:cubicBezTo>
                    <a:pt x="6" y="24"/>
                    <a:pt x="6" y="24"/>
                    <a:pt x="6" y="24"/>
                  </a:cubicBezTo>
                  <a:cubicBezTo>
                    <a:pt x="15" y="37"/>
                    <a:pt x="15" y="37"/>
                    <a:pt x="15" y="37"/>
                  </a:cubicBezTo>
                  <a:close/>
                  <a:moveTo>
                    <a:pt x="26" y="22"/>
                  </a:moveTo>
                  <a:cubicBezTo>
                    <a:pt x="37" y="16"/>
                    <a:pt x="37" y="16"/>
                    <a:pt x="37" y="16"/>
                  </a:cubicBezTo>
                  <a:cubicBezTo>
                    <a:pt x="24" y="6"/>
                    <a:pt x="24" y="6"/>
                    <a:pt x="24" y="6"/>
                  </a:cubicBezTo>
                  <a:lnTo>
                    <a:pt x="26" y="2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121920" tIns="60960" rIns="121920" bIns="60960" numCol="1" anchor="t" anchorCtr="0" compatLnSpc="1"/>
            <a:lstStyle/>
            <a:p>
              <a:pPr defTabSz="1218565"/>
              <a:endParaRPr lang="zh-CN" altLang="en-US" sz="240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grpSp>
        <p:nvGrpSpPr>
          <p:cNvPr id="12" name="淘宝店chenying0907出品 10"/>
          <p:cNvGrpSpPr/>
          <p:nvPr/>
        </p:nvGrpSpPr>
        <p:grpSpPr>
          <a:xfrm>
            <a:off x="4401820" y="1587087"/>
            <a:ext cx="3385845" cy="3419875"/>
            <a:chOff x="3197871" y="1576987"/>
            <a:chExt cx="2539384" cy="2564907"/>
          </a:xfrm>
        </p:grpSpPr>
        <p:grpSp>
          <p:nvGrpSpPr>
            <p:cNvPr id="13" name="淘宝店chenying0907出品 11"/>
            <p:cNvGrpSpPr/>
            <p:nvPr/>
          </p:nvGrpSpPr>
          <p:grpSpPr>
            <a:xfrm>
              <a:off x="3197871" y="1576987"/>
              <a:ext cx="2539384" cy="2564907"/>
              <a:chOff x="3059182" y="1779662"/>
              <a:chExt cx="1206870" cy="1840625"/>
            </a:xfrm>
          </p:grpSpPr>
          <p:sp>
            <p:nvSpPr>
              <p:cNvPr id="15" name="淘宝店chenying0907出品 13"/>
              <p:cNvSpPr/>
              <p:nvPr/>
            </p:nvSpPr>
            <p:spPr>
              <a:xfrm>
                <a:off x="3059832" y="1779662"/>
                <a:ext cx="1206220" cy="26648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8565"/>
                <a:endParaRPr lang="zh-CN" altLang="en-US" sz="2400">
                  <a:solidFill>
                    <a:prstClr val="white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grpSp>
            <p:nvGrpSpPr>
              <p:cNvPr id="16" name="淘宝店chenying0907出品 14"/>
              <p:cNvGrpSpPr/>
              <p:nvPr/>
            </p:nvGrpSpPr>
            <p:grpSpPr>
              <a:xfrm>
                <a:off x="3059832" y="1860369"/>
                <a:ext cx="1206220" cy="1612033"/>
                <a:chOff x="1233751" y="2820025"/>
                <a:chExt cx="1206220" cy="1612033"/>
              </a:xfrm>
            </p:grpSpPr>
            <p:sp>
              <p:nvSpPr>
                <p:cNvPr id="18" name="淘宝店chenying0907出品 16"/>
                <p:cNvSpPr/>
                <p:nvPr/>
              </p:nvSpPr>
              <p:spPr>
                <a:xfrm>
                  <a:off x="1233751" y="2941087"/>
                  <a:ext cx="1206220" cy="569012"/>
                </a:xfrm>
                <a:prstGeom prst="rect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91440" tIns="45720" rIns="91440" bIns="45720" rtlCol="0" anchor="ctr"/>
                <a:lstStyle/>
                <a:p>
                  <a:pPr algn="ctr" defTabSz="1218565"/>
                  <a:r>
                    <a:rPr lang="zh-CN" altLang="en-US" sz="240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计划</a:t>
                  </a:r>
                  <a:r>
                    <a:rPr lang="en-US" altLang="zh-CN" sz="240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2</a:t>
                  </a:r>
                  <a:endParaRPr lang="en-US" altLang="zh-CN" sz="24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9" name="淘宝店chenying0907出品 17"/>
                <p:cNvSpPr/>
                <p:nvPr/>
              </p:nvSpPr>
              <p:spPr>
                <a:xfrm>
                  <a:off x="1233751" y="3459189"/>
                  <a:ext cx="1206220" cy="972869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91440" tIns="45720" rIns="91440" bIns="45720" rtlCol="0" anchor="ctr"/>
                <a:lstStyle/>
                <a:p>
                  <a:pPr algn="ctr" defTabSz="1218565"/>
                  <a:r>
                    <a:rPr lang="zh-CN" altLang="en-US" sz="1600" dirty="0">
                      <a:solidFill>
                        <a:prstClr val="white">
                          <a:lumMod val="50000"/>
                        </a:prstClr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  <a:sym typeface="微软雅黑" panose="020B0503020204020204" pitchFamily="34" charset="-122"/>
                    </a:rPr>
                    <a:t>单击此处添加标题单击此</a:t>
                  </a:r>
                  <a:endParaRPr lang="en-US" altLang="zh-CN" sz="1600" dirty="0">
                    <a:solidFill>
                      <a:prstClr val="white">
                        <a:lumMod val="50000"/>
                      </a:prstClr>
                    </a:solidFill>
                    <a:latin typeface="宋体" panose="02010600030101010101" pitchFamily="2" charset="-122"/>
                    <a:ea typeface="宋体" panose="02010600030101010101" pitchFamily="2" charset="-122"/>
                    <a:sym typeface="微软雅黑" panose="020B0503020204020204" pitchFamily="34" charset="-122"/>
                  </a:endParaRPr>
                </a:p>
                <a:p>
                  <a:pPr algn="ctr" defTabSz="1218565"/>
                  <a:r>
                    <a:rPr lang="zh-CN" altLang="en-US" sz="1600" dirty="0">
                      <a:solidFill>
                        <a:prstClr val="white">
                          <a:lumMod val="50000"/>
                        </a:prstClr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  <a:sym typeface="微软雅黑" panose="020B0503020204020204" pitchFamily="34" charset="-122"/>
                    </a:rPr>
                    <a:t>处添加标题单击此处添加</a:t>
                  </a:r>
                  <a:endParaRPr lang="en-US" altLang="zh-CN" sz="1600" dirty="0">
                    <a:solidFill>
                      <a:prstClr val="white">
                        <a:lumMod val="50000"/>
                      </a:prstClr>
                    </a:solidFill>
                    <a:latin typeface="宋体" panose="02010600030101010101" pitchFamily="2" charset="-122"/>
                    <a:ea typeface="宋体" panose="02010600030101010101" pitchFamily="2" charset="-122"/>
                    <a:sym typeface="微软雅黑" panose="020B0503020204020204" pitchFamily="34" charset="-122"/>
                  </a:endParaRPr>
                </a:p>
                <a:p>
                  <a:pPr algn="ctr" defTabSz="1218565"/>
                  <a:r>
                    <a:rPr lang="zh-CN" altLang="en-US" sz="1600" dirty="0">
                      <a:solidFill>
                        <a:prstClr val="white">
                          <a:lumMod val="50000"/>
                        </a:prstClr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  <a:sym typeface="微软雅黑" panose="020B0503020204020204" pitchFamily="34" charset="-122"/>
                    </a:rPr>
                    <a:t>单击此处添加标题单击此</a:t>
                  </a:r>
                  <a:endParaRPr lang="en-US" altLang="zh-CN" sz="1600" dirty="0">
                    <a:solidFill>
                      <a:prstClr val="white">
                        <a:lumMod val="50000"/>
                      </a:prstClr>
                    </a:solidFill>
                    <a:latin typeface="宋体" panose="02010600030101010101" pitchFamily="2" charset="-122"/>
                    <a:ea typeface="宋体" panose="02010600030101010101" pitchFamily="2" charset="-122"/>
                    <a:sym typeface="微软雅黑" panose="020B0503020204020204" pitchFamily="34" charset="-122"/>
                  </a:endParaRPr>
                </a:p>
                <a:p>
                  <a:pPr algn="ctr" defTabSz="1218565"/>
                  <a:r>
                    <a:rPr lang="zh-CN" altLang="en-US" sz="1600" dirty="0">
                      <a:solidFill>
                        <a:prstClr val="white">
                          <a:lumMod val="50000"/>
                        </a:prstClr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  <a:sym typeface="微软雅黑" panose="020B0503020204020204" pitchFamily="34" charset="-122"/>
                    </a:rPr>
                    <a:t>处添加标题单击此处添加</a:t>
                  </a:r>
                  <a:endParaRPr lang="en-US" altLang="zh-CN" sz="1600" dirty="0">
                    <a:solidFill>
                      <a:prstClr val="white">
                        <a:lumMod val="50000"/>
                      </a:prstClr>
                    </a:solidFill>
                    <a:latin typeface="宋体" panose="02010600030101010101" pitchFamily="2" charset="-122"/>
                    <a:ea typeface="宋体" panose="02010600030101010101" pitchFamily="2" charset="-122"/>
                    <a:sym typeface="微软雅黑" panose="020B0503020204020204" pitchFamily="34" charset="-122"/>
                  </a:endParaRPr>
                </a:p>
                <a:p>
                  <a:pPr algn="ctr" defTabSz="1218565"/>
                  <a:endParaRPr lang="en-US" altLang="zh-CN" sz="1600" dirty="0">
                    <a:solidFill>
                      <a:prstClr val="white">
                        <a:lumMod val="50000"/>
                      </a:prstClr>
                    </a:solidFill>
                    <a:latin typeface="宋体" panose="02010600030101010101" pitchFamily="2" charset="-122"/>
                    <a:ea typeface="宋体" panose="02010600030101010101" pitchFamily="2" charset="-122"/>
                    <a:sym typeface="微软雅黑" panose="020B0503020204020204" pitchFamily="34" charset="-122"/>
                  </a:endParaRPr>
                </a:p>
              </p:txBody>
            </p:sp>
            <p:sp>
              <p:nvSpPr>
                <p:cNvPr id="20" name="等腰三角形 19"/>
                <p:cNvSpPr/>
                <p:nvPr/>
              </p:nvSpPr>
              <p:spPr>
                <a:xfrm>
                  <a:off x="1734503" y="2820025"/>
                  <a:ext cx="204716" cy="176480"/>
                </a:xfrm>
                <a:prstGeom prst="triangl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91440" tIns="45720" rIns="91440" bIns="45720" rtlCol="0" anchor="ctr"/>
                <a:lstStyle/>
                <a:p>
                  <a:pPr algn="ctr" defTabSz="1218565"/>
                  <a:endParaRPr lang="zh-CN" altLang="en-US" sz="2400">
                    <a:solidFill>
                      <a:prstClr val="white"/>
                    </a:solidFill>
                    <a:latin typeface="Calibri" panose="020F0502020204030204"/>
                    <a:ea typeface="宋体" panose="02010600030101010101" pitchFamily="2" charset="-122"/>
                  </a:endParaRPr>
                </a:p>
              </p:txBody>
            </p:sp>
          </p:grpSp>
          <p:sp>
            <p:nvSpPr>
              <p:cNvPr id="17" name="淘宝店chenying0907出品 15"/>
              <p:cNvSpPr/>
              <p:nvPr/>
            </p:nvSpPr>
            <p:spPr>
              <a:xfrm>
                <a:off x="3059182" y="3353801"/>
                <a:ext cx="1206220" cy="266486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8565"/>
                <a:endParaRPr lang="zh-CN" altLang="en-US" sz="2400">
                  <a:solidFill>
                    <a:prstClr val="white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14" name="淘宝店chenying0907出品 144"/>
            <p:cNvSpPr>
              <a:spLocks noEditPoints="1"/>
            </p:cNvSpPr>
            <p:nvPr/>
          </p:nvSpPr>
          <p:spPr bwMode="auto">
            <a:xfrm>
              <a:off x="4407758" y="3813864"/>
              <a:ext cx="170909" cy="275878"/>
            </a:xfrm>
            <a:custGeom>
              <a:avLst/>
              <a:gdLst>
                <a:gd name="T0" fmla="*/ 19 w 59"/>
                <a:gd name="T1" fmla="*/ 6 h 95"/>
                <a:gd name="T2" fmla="*/ 40 w 59"/>
                <a:gd name="T3" fmla="*/ 0 h 95"/>
                <a:gd name="T4" fmla="*/ 45 w 59"/>
                <a:gd name="T5" fmla="*/ 6 h 95"/>
                <a:gd name="T6" fmla="*/ 59 w 59"/>
                <a:gd name="T7" fmla="*/ 19 h 95"/>
                <a:gd name="T8" fmla="*/ 55 w 59"/>
                <a:gd name="T9" fmla="*/ 91 h 95"/>
                <a:gd name="T10" fmla="*/ 45 w 59"/>
                <a:gd name="T11" fmla="*/ 95 h 95"/>
                <a:gd name="T12" fmla="*/ 4 w 59"/>
                <a:gd name="T13" fmla="*/ 91 h 95"/>
                <a:gd name="T14" fmla="*/ 0 w 59"/>
                <a:gd name="T15" fmla="*/ 19 h 95"/>
                <a:gd name="T16" fmla="*/ 4 w 59"/>
                <a:gd name="T17" fmla="*/ 10 h 95"/>
                <a:gd name="T18" fmla="*/ 14 w 59"/>
                <a:gd name="T19" fmla="*/ 6 h 95"/>
                <a:gd name="T20" fmla="*/ 19 w 59"/>
                <a:gd name="T21" fmla="*/ 28 h 95"/>
                <a:gd name="T22" fmla="*/ 27 w 59"/>
                <a:gd name="T23" fmla="*/ 36 h 95"/>
                <a:gd name="T24" fmla="*/ 31 w 59"/>
                <a:gd name="T25" fmla="*/ 28 h 95"/>
                <a:gd name="T26" fmla="*/ 39 w 59"/>
                <a:gd name="T27" fmla="*/ 23 h 95"/>
                <a:gd name="T28" fmla="*/ 31 w 59"/>
                <a:gd name="T29" fmla="*/ 15 h 95"/>
                <a:gd name="T30" fmla="*/ 27 w 59"/>
                <a:gd name="T31" fmla="*/ 23 h 95"/>
                <a:gd name="T32" fmla="*/ 13 w 59"/>
                <a:gd name="T33" fmla="*/ 38 h 95"/>
                <a:gd name="T34" fmla="*/ 45 w 59"/>
                <a:gd name="T35" fmla="*/ 44 h 95"/>
                <a:gd name="T36" fmla="*/ 13 w 59"/>
                <a:gd name="T37" fmla="*/ 38 h 95"/>
                <a:gd name="T38" fmla="*/ 13 w 59"/>
                <a:gd name="T39" fmla="*/ 53 h 95"/>
                <a:gd name="T40" fmla="*/ 45 w 59"/>
                <a:gd name="T41" fmla="*/ 46 h 95"/>
                <a:gd name="T42" fmla="*/ 13 w 59"/>
                <a:gd name="T43" fmla="*/ 55 h 95"/>
                <a:gd name="T44" fmla="*/ 45 w 59"/>
                <a:gd name="T45" fmla="*/ 62 h 95"/>
                <a:gd name="T46" fmla="*/ 13 w 59"/>
                <a:gd name="T47" fmla="*/ 55 h 95"/>
                <a:gd name="T48" fmla="*/ 13 w 59"/>
                <a:gd name="T49" fmla="*/ 71 h 95"/>
                <a:gd name="T50" fmla="*/ 45 w 59"/>
                <a:gd name="T51" fmla="*/ 65 h 95"/>
                <a:gd name="T52" fmla="*/ 13 w 59"/>
                <a:gd name="T53" fmla="*/ 74 h 95"/>
                <a:gd name="T54" fmla="*/ 45 w 59"/>
                <a:gd name="T55" fmla="*/ 80 h 95"/>
                <a:gd name="T56" fmla="*/ 13 w 59"/>
                <a:gd name="T57" fmla="*/ 74 h 95"/>
                <a:gd name="T58" fmla="*/ 14 w 59"/>
                <a:gd name="T59" fmla="*/ 14 h 95"/>
                <a:gd name="T60" fmla="*/ 10 w 59"/>
                <a:gd name="T61" fmla="*/ 15 h 95"/>
                <a:gd name="T62" fmla="*/ 8 w 59"/>
                <a:gd name="T63" fmla="*/ 81 h 95"/>
                <a:gd name="T64" fmla="*/ 14 w 59"/>
                <a:gd name="T65" fmla="*/ 87 h 95"/>
                <a:gd name="T66" fmla="*/ 49 w 59"/>
                <a:gd name="T67" fmla="*/ 85 h 95"/>
                <a:gd name="T68" fmla="*/ 51 w 59"/>
                <a:gd name="T69" fmla="*/ 19 h 95"/>
                <a:gd name="T70" fmla="*/ 45 w 59"/>
                <a:gd name="T71" fmla="*/ 14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9" h="95">
                  <a:moveTo>
                    <a:pt x="14" y="6"/>
                  </a:moveTo>
                  <a:cubicBezTo>
                    <a:pt x="19" y="6"/>
                    <a:pt x="19" y="6"/>
                    <a:pt x="19" y="6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6"/>
                    <a:pt x="40" y="6"/>
                    <a:pt x="40" y="6"/>
                  </a:cubicBezTo>
                  <a:cubicBezTo>
                    <a:pt x="45" y="6"/>
                    <a:pt x="45" y="6"/>
                    <a:pt x="45" y="6"/>
                  </a:cubicBezTo>
                  <a:cubicBezTo>
                    <a:pt x="49" y="6"/>
                    <a:pt x="52" y="7"/>
                    <a:pt x="55" y="10"/>
                  </a:cubicBezTo>
                  <a:cubicBezTo>
                    <a:pt x="57" y="12"/>
                    <a:pt x="59" y="15"/>
                    <a:pt x="59" y="19"/>
                  </a:cubicBezTo>
                  <a:cubicBezTo>
                    <a:pt x="59" y="81"/>
                    <a:pt x="59" y="81"/>
                    <a:pt x="59" y="81"/>
                  </a:cubicBezTo>
                  <a:cubicBezTo>
                    <a:pt x="59" y="85"/>
                    <a:pt x="57" y="88"/>
                    <a:pt x="55" y="91"/>
                  </a:cubicBezTo>
                  <a:cubicBezTo>
                    <a:pt x="55" y="91"/>
                    <a:pt x="55" y="91"/>
                    <a:pt x="55" y="91"/>
                  </a:cubicBezTo>
                  <a:cubicBezTo>
                    <a:pt x="52" y="93"/>
                    <a:pt x="49" y="95"/>
                    <a:pt x="45" y="95"/>
                  </a:cubicBezTo>
                  <a:cubicBezTo>
                    <a:pt x="14" y="95"/>
                    <a:pt x="14" y="95"/>
                    <a:pt x="14" y="95"/>
                  </a:cubicBezTo>
                  <a:cubicBezTo>
                    <a:pt x="10" y="95"/>
                    <a:pt x="7" y="93"/>
                    <a:pt x="4" y="91"/>
                  </a:cubicBezTo>
                  <a:cubicBezTo>
                    <a:pt x="2" y="88"/>
                    <a:pt x="0" y="85"/>
                    <a:pt x="0" y="81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5"/>
                    <a:pt x="2" y="12"/>
                    <a:pt x="4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7" y="7"/>
                    <a:pt x="10" y="6"/>
                    <a:pt x="14" y="6"/>
                  </a:cubicBezTo>
                  <a:close/>
                  <a:moveTo>
                    <a:pt x="19" y="23"/>
                  </a:moveTo>
                  <a:cubicBezTo>
                    <a:pt x="19" y="28"/>
                    <a:pt x="19" y="28"/>
                    <a:pt x="19" y="28"/>
                  </a:cubicBezTo>
                  <a:cubicBezTo>
                    <a:pt x="27" y="28"/>
                    <a:pt x="27" y="28"/>
                    <a:pt x="27" y="28"/>
                  </a:cubicBezTo>
                  <a:cubicBezTo>
                    <a:pt x="27" y="36"/>
                    <a:pt x="27" y="36"/>
                    <a:pt x="27" y="36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31" y="28"/>
                    <a:pt x="31" y="28"/>
                    <a:pt x="31" y="28"/>
                  </a:cubicBezTo>
                  <a:cubicBezTo>
                    <a:pt x="39" y="28"/>
                    <a:pt x="39" y="28"/>
                    <a:pt x="39" y="28"/>
                  </a:cubicBezTo>
                  <a:cubicBezTo>
                    <a:pt x="39" y="23"/>
                    <a:pt x="39" y="23"/>
                    <a:pt x="39" y="23"/>
                  </a:cubicBezTo>
                  <a:cubicBezTo>
                    <a:pt x="31" y="23"/>
                    <a:pt x="31" y="23"/>
                    <a:pt x="31" y="23"/>
                  </a:cubicBezTo>
                  <a:cubicBezTo>
                    <a:pt x="31" y="15"/>
                    <a:pt x="31" y="15"/>
                    <a:pt x="31" y="15"/>
                  </a:cubicBezTo>
                  <a:cubicBezTo>
                    <a:pt x="27" y="15"/>
                    <a:pt x="27" y="15"/>
                    <a:pt x="27" y="15"/>
                  </a:cubicBezTo>
                  <a:cubicBezTo>
                    <a:pt x="27" y="23"/>
                    <a:pt x="27" y="23"/>
                    <a:pt x="27" y="23"/>
                  </a:cubicBezTo>
                  <a:cubicBezTo>
                    <a:pt x="19" y="23"/>
                    <a:pt x="19" y="23"/>
                    <a:pt x="19" y="23"/>
                  </a:cubicBezTo>
                  <a:close/>
                  <a:moveTo>
                    <a:pt x="13" y="38"/>
                  </a:moveTo>
                  <a:cubicBezTo>
                    <a:pt x="13" y="44"/>
                    <a:pt x="13" y="44"/>
                    <a:pt x="13" y="44"/>
                  </a:cubicBezTo>
                  <a:cubicBezTo>
                    <a:pt x="45" y="44"/>
                    <a:pt x="45" y="44"/>
                    <a:pt x="45" y="44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13" y="38"/>
                    <a:pt x="13" y="38"/>
                    <a:pt x="13" y="38"/>
                  </a:cubicBezTo>
                  <a:close/>
                  <a:moveTo>
                    <a:pt x="13" y="46"/>
                  </a:moveTo>
                  <a:cubicBezTo>
                    <a:pt x="13" y="53"/>
                    <a:pt x="13" y="53"/>
                    <a:pt x="13" y="53"/>
                  </a:cubicBezTo>
                  <a:cubicBezTo>
                    <a:pt x="45" y="53"/>
                    <a:pt x="45" y="53"/>
                    <a:pt x="45" y="53"/>
                  </a:cubicBezTo>
                  <a:cubicBezTo>
                    <a:pt x="45" y="46"/>
                    <a:pt x="45" y="46"/>
                    <a:pt x="45" y="46"/>
                  </a:cubicBezTo>
                  <a:cubicBezTo>
                    <a:pt x="13" y="46"/>
                    <a:pt x="13" y="46"/>
                    <a:pt x="13" y="46"/>
                  </a:cubicBezTo>
                  <a:close/>
                  <a:moveTo>
                    <a:pt x="13" y="55"/>
                  </a:moveTo>
                  <a:cubicBezTo>
                    <a:pt x="13" y="62"/>
                    <a:pt x="13" y="62"/>
                    <a:pt x="13" y="62"/>
                  </a:cubicBezTo>
                  <a:cubicBezTo>
                    <a:pt x="45" y="62"/>
                    <a:pt x="45" y="62"/>
                    <a:pt x="45" y="62"/>
                  </a:cubicBezTo>
                  <a:cubicBezTo>
                    <a:pt x="45" y="55"/>
                    <a:pt x="45" y="55"/>
                    <a:pt x="45" y="55"/>
                  </a:cubicBezTo>
                  <a:cubicBezTo>
                    <a:pt x="13" y="55"/>
                    <a:pt x="13" y="55"/>
                    <a:pt x="13" y="55"/>
                  </a:cubicBezTo>
                  <a:close/>
                  <a:moveTo>
                    <a:pt x="13" y="65"/>
                  </a:moveTo>
                  <a:cubicBezTo>
                    <a:pt x="13" y="71"/>
                    <a:pt x="13" y="71"/>
                    <a:pt x="13" y="71"/>
                  </a:cubicBezTo>
                  <a:cubicBezTo>
                    <a:pt x="45" y="71"/>
                    <a:pt x="45" y="71"/>
                    <a:pt x="45" y="71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13" y="65"/>
                    <a:pt x="13" y="65"/>
                    <a:pt x="13" y="65"/>
                  </a:cubicBezTo>
                  <a:close/>
                  <a:moveTo>
                    <a:pt x="13" y="74"/>
                  </a:moveTo>
                  <a:cubicBezTo>
                    <a:pt x="13" y="80"/>
                    <a:pt x="13" y="80"/>
                    <a:pt x="13" y="80"/>
                  </a:cubicBezTo>
                  <a:cubicBezTo>
                    <a:pt x="45" y="80"/>
                    <a:pt x="45" y="80"/>
                    <a:pt x="45" y="80"/>
                  </a:cubicBezTo>
                  <a:cubicBezTo>
                    <a:pt x="45" y="74"/>
                    <a:pt x="45" y="74"/>
                    <a:pt x="45" y="74"/>
                  </a:cubicBezTo>
                  <a:cubicBezTo>
                    <a:pt x="13" y="74"/>
                    <a:pt x="13" y="74"/>
                    <a:pt x="13" y="74"/>
                  </a:cubicBezTo>
                  <a:close/>
                  <a:moveTo>
                    <a:pt x="45" y="14"/>
                  </a:moveTo>
                  <a:cubicBezTo>
                    <a:pt x="14" y="14"/>
                    <a:pt x="14" y="14"/>
                    <a:pt x="14" y="14"/>
                  </a:cubicBezTo>
                  <a:cubicBezTo>
                    <a:pt x="12" y="14"/>
                    <a:pt x="11" y="14"/>
                    <a:pt x="10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9" y="16"/>
                    <a:pt x="8" y="18"/>
                    <a:pt x="8" y="19"/>
                  </a:cubicBezTo>
                  <a:cubicBezTo>
                    <a:pt x="8" y="81"/>
                    <a:pt x="8" y="81"/>
                    <a:pt x="8" y="81"/>
                  </a:cubicBezTo>
                  <a:cubicBezTo>
                    <a:pt x="8" y="83"/>
                    <a:pt x="9" y="84"/>
                    <a:pt x="10" y="85"/>
                  </a:cubicBezTo>
                  <a:cubicBezTo>
                    <a:pt x="11" y="86"/>
                    <a:pt x="12" y="87"/>
                    <a:pt x="14" y="87"/>
                  </a:cubicBezTo>
                  <a:cubicBezTo>
                    <a:pt x="45" y="87"/>
                    <a:pt x="45" y="87"/>
                    <a:pt x="45" y="87"/>
                  </a:cubicBezTo>
                  <a:cubicBezTo>
                    <a:pt x="47" y="87"/>
                    <a:pt x="48" y="86"/>
                    <a:pt x="49" y="85"/>
                  </a:cubicBezTo>
                  <a:cubicBezTo>
                    <a:pt x="50" y="84"/>
                    <a:pt x="51" y="83"/>
                    <a:pt x="51" y="81"/>
                  </a:cubicBezTo>
                  <a:cubicBezTo>
                    <a:pt x="51" y="19"/>
                    <a:pt x="51" y="19"/>
                    <a:pt x="51" y="19"/>
                  </a:cubicBezTo>
                  <a:cubicBezTo>
                    <a:pt x="51" y="18"/>
                    <a:pt x="50" y="16"/>
                    <a:pt x="49" y="15"/>
                  </a:cubicBezTo>
                  <a:cubicBezTo>
                    <a:pt x="48" y="14"/>
                    <a:pt x="47" y="14"/>
                    <a:pt x="45" y="1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121920" tIns="60960" rIns="121920" bIns="60960" numCol="1" anchor="t" anchorCtr="0" compatLnSpc="1"/>
            <a:lstStyle/>
            <a:p>
              <a:pPr defTabSz="1218565"/>
              <a:endParaRPr lang="zh-CN" altLang="en-US" sz="240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grpSp>
        <p:nvGrpSpPr>
          <p:cNvPr id="21" name="淘宝店chenying0907出品 19"/>
          <p:cNvGrpSpPr/>
          <p:nvPr/>
        </p:nvGrpSpPr>
        <p:grpSpPr>
          <a:xfrm>
            <a:off x="8032723" y="1569288"/>
            <a:ext cx="3385845" cy="3444923"/>
            <a:chOff x="5921048" y="1563638"/>
            <a:chExt cx="2539384" cy="2583690"/>
          </a:xfrm>
        </p:grpSpPr>
        <p:grpSp>
          <p:nvGrpSpPr>
            <p:cNvPr id="22" name="淘宝店chenying0907出品 20"/>
            <p:cNvGrpSpPr/>
            <p:nvPr/>
          </p:nvGrpSpPr>
          <p:grpSpPr>
            <a:xfrm>
              <a:off x="5921048" y="1563638"/>
              <a:ext cx="2539384" cy="2583690"/>
              <a:chOff x="3059182" y="1779662"/>
              <a:chExt cx="1206870" cy="1854103"/>
            </a:xfrm>
          </p:grpSpPr>
          <p:sp>
            <p:nvSpPr>
              <p:cNvPr id="24" name="淘宝店chenying0907出品 22"/>
              <p:cNvSpPr/>
              <p:nvPr/>
            </p:nvSpPr>
            <p:spPr>
              <a:xfrm>
                <a:off x="3059832" y="1779662"/>
                <a:ext cx="1206220" cy="26648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8565"/>
                <a:endParaRPr lang="zh-CN" altLang="en-US" sz="2400">
                  <a:solidFill>
                    <a:prstClr val="white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grpSp>
            <p:nvGrpSpPr>
              <p:cNvPr id="25" name="淘宝店chenying0907出品 23"/>
              <p:cNvGrpSpPr/>
              <p:nvPr/>
            </p:nvGrpSpPr>
            <p:grpSpPr>
              <a:xfrm>
                <a:off x="3059832" y="1860369"/>
                <a:ext cx="1206220" cy="1612027"/>
                <a:chOff x="1233751" y="2820025"/>
                <a:chExt cx="1206220" cy="1612027"/>
              </a:xfrm>
            </p:grpSpPr>
            <p:sp>
              <p:nvSpPr>
                <p:cNvPr id="27" name="淘宝店chenying0907出品 25"/>
                <p:cNvSpPr/>
                <p:nvPr/>
              </p:nvSpPr>
              <p:spPr>
                <a:xfrm>
                  <a:off x="1233751" y="2941087"/>
                  <a:ext cx="1206220" cy="569012"/>
                </a:xfrm>
                <a:prstGeom prst="rect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91440" tIns="45720" rIns="91440" bIns="45720" rtlCol="0" anchor="ctr"/>
                <a:lstStyle/>
                <a:p>
                  <a:pPr algn="ctr" defTabSz="1218565"/>
                  <a:r>
                    <a:rPr lang="zh-CN" altLang="en-US" sz="240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计划</a:t>
                  </a:r>
                  <a:r>
                    <a:rPr lang="en-US" altLang="zh-CN" sz="240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3</a:t>
                  </a:r>
                  <a:endParaRPr lang="en-US" altLang="zh-CN" sz="24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8" name="淘宝店chenying0907出品 26"/>
                <p:cNvSpPr/>
                <p:nvPr/>
              </p:nvSpPr>
              <p:spPr>
                <a:xfrm>
                  <a:off x="1233751" y="3459183"/>
                  <a:ext cx="1206220" cy="972869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91440" tIns="45720" rIns="91440" bIns="45720" rtlCol="0" anchor="ctr"/>
                <a:lstStyle/>
                <a:p>
                  <a:pPr algn="ctr" defTabSz="1218565"/>
                  <a:r>
                    <a:rPr lang="zh-CN" altLang="en-US" sz="1600" dirty="0">
                      <a:solidFill>
                        <a:prstClr val="white">
                          <a:lumMod val="50000"/>
                        </a:prstClr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  <a:sym typeface="微软雅黑" panose="020B0503020204020204" pitchFamily="34" charset="-122"/>
                    </a:rPr>
                    <a:t>单击此处添加标题单击此</a:t>
                  </a:r>
                  <a:endParaRPr lang="en-US" altLang="zh-CN" sz="1600" dirty="0">
                    <a:solidFill>
                      <a:prstClr val="white">
                        <a:lumMod val="50000"/>
                      </a:prstClr>
                    </a:solidFill>
                    <a:latin typeface="宋体" panose="02010600030101010101" pitchFamily="2" charset="-122"/>
                    <a:ea typeface="宋体" panose="02010600030101010101" pitchFamily="2" charset="-122"/>
                    <a:sym typeface="微软雅黑" panose="020B0503020204020204" pitchFamily="34" charset="-122"/>
                  </a:endParaRPr>
                </a:p>
                <a:p>
                  <a:pPr algn="ctr" defTabSz="1218565"/>
                  <a:r>
                    <a:rPr lang="zh-CN" altLang="en-US" sz="1600" dirty="0">
                      <a:solidFill>
                        <a:prstClr val="white">
                          <a:lumMod val="50000"/>
                        </a:prstClr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  <a:sym typeface="微软雅黑" panose="020B0503020204020204" pitchFamily="34" charset="-122"/>
                    </a:rPr>
                    <a:t>处添加标题单击此处添加</a:t>
                  </a:r>
                  <a:endParaRPr lang="en-US" altLang="zh-CN" sz="1600" dirty="0">
                    <a:solidFill>
                      <a:prstClr val="white">
                        <a:lumMod val="50000"/>
                      </a:prstClr>
                    </a:solidFill>
                    <a:latin typeface="宋体" panose="02010600030101010101" pitchFamily="2" charset="-122"/>
                    <a:ea typeface="宋体" panose="02010600030101010101" pitchFamily="2" charset="-122"/>
                    <a:sym typeface="微软雅黑" panose="020B0503020204020204" pitchFamily="34" charset="-122"/>
                  </a:endParaRPr>
                </a:p>
                <a:p>
                  <a:pPr algn="ctr" defTabSz="1218565"/>
                  <a:r>
                    <a:rPr lang="zh-CN" altLang="en-US" sz="1600" dirty="0">
                      <a:solidFill>
                        <a:prstClr val="white">
                          <a:lumMod val="50000"/>
                        </a:prstClr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  <a:sym typeface="微软雅黑" panose="020B0503020204020204" pitchFamily="34" charset="-122"/>
                    </a:rPr>
                    <a:t>单击此处添加标题单击此</a:t>
                  </a:r>
                  <a:endParaRPr lang="en-US" altLang="zh-CN" sz="1600" dirty="0">
                    <a:solidFill>
                      <a:prstClr val="white">
                        <a:lumMod val="50000"/>
                      </a:prstClr>
                    </a:solidFill>
                    <a:latin typeface="宋体" panose="02010600030101010101" pitchFamily="2" charset="-122"/>
                    <a:ea typeface="宋体" panose="02010600030101010101" pitchFamily="2" charset="-122"/>
                    <a:sym typeface="微软雅黑" panose="020B0503020204020204" pitchFamily="34" charset="-122"/>
                  </a:endParaRPr>
                </a:p>
                <a:p>
                  <a:pPr algn="ctr" defTabSz="1218565"/>
                  <a:r>
                    <a:rPr lang="zh-CN" altLang="en-US" sz="1600" dirty="0">
                      <a:solidFill>
                        <a:prstClr val="white">
                          <a:lumMod val="50000"/>
                        </a:prstClr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  <a:sym typeface="微软雅黑" panose="020B0503020204020204" pitchFamily="34" charset="-122"/>
                    </a:rPr>
                    <a:t>处添加标题单击此处添加</a:t>
                  </a:r>
                  <a:endParaRPr lang="en-US" altLang="zh-CN" sz="1600" dirty="0">
                    <a:solidFill>
                      <a:prstClr val="white">
                        <a:lumMod val="50000"/>
                      </a:prstClr>
                    </a:solidFill>
                    <a:latin typeface="宋体" panose="02010600030101010101" pitchFamily="2" charset="-122"/>
                    <a:ea typeface="宋体" panose="02010600030101010101" pitchFamily="2" charset="-122"/>
                    <a:sym typeface="微软雅黑" panose="020B0503020204020204" pitchFamily="34" charset="-122"/>
                  </a:endParaRPr>
                </a:p>
                <a:p>
                  <a:pPr algn="ctr" defTabSz="1218565"/>
                  <a:endParaRPr lang="en-US" altLang="zh-CN" sz="1600" dirty="0">
                    <a:solidFill>
                      <a:prstClr val="white">
                        <a:lumMod val="50000"/>
                      </a:prstClr>
                    </a:solidFill>
                    <a:latin typeface="宋体" panose="02010600030101010101" pitchFamily="2" charset="-122"/>
                    <a:ea typeface="宋体" panose="02010600030101010101" pitchFamily="2" charset="-122"/>
                    <a:sym typeface="微软雅黑" panose="020B0503020204020204" pitchFamily="34" charset="-122"/>
                  </a:endParaRPr>
                </a:p>
              </p:txBody>
            </p:sp>
            <p:sp>
              <p:nvSpPr>
                <p:cNvPr id="29" name="等腰三角形 28"/>
                <p:cNvSpPr/>
                <p:nvPr/>
              </p:nvSpPr>
              <p:spPr>
                <a:xfrm>
                  <a:off x="1734503" y="2820025"/>
                  <a:ext cx="204716" cy="176480"/>
                </a:xfrm>
                <a:prstGeom prst="triangl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91440" tIns="45720" rIns="91440" bIns="45720" rtlCol="0" anchor="ctr"/>
                <a:lstStyle/>
                <a:p>
                  <a:pPr algn="ctr" defTabSz="1218565"/>
                  <a:endParaRPr lang="zh-CN" altLang="en-US" sz="2400">
                    <a:solidFill>
                      <a:prstClr val="white"/>
                    </a:solidFill>
                    <a:latin typeface="Calibri" panose="020F0502020204030204"/>
                    <a:ea typeface="宋体" panose="02010600030101010101" pitchFamily="2" charset="-122"/>
                  </a:endParaRPr>
                </a:p>
              </p:txBody>
            </p:sp>
          </p:grpSp>
          <p:sp>
            <p:nvSpPr>
              <p:cNvPr id="26" name="淘宝店chenying0907出品 24"/>
              <p:cNvSpPr/>
              <p:nvPr/>
            </p:nvSpPr>
            <p:spPr>
              <a:xfrm>
                <a:off x="3059182" y="3367279"/>
                <a:ext cx="1206220" cy="266486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8565"/>
                <a:endParaRPr lang="zh-CN" altLang="en-US" sz="2400">
                  <a:solidFill>
                    <a:prstClr val="white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23" name="淘宝店chenying0907出品 166"/>
            <p:cNvSpPr>
              <a:spLocks noEditPoints="1"/>
            </p:cNvSpPr>
            <p:nvPr/>
          </p:nvSpPr>
          <p:spPr bwMode="auto">
            <a:xfrm>
              <a:off x="7079727" y="3797473"/>
              <a:ext cx="223394" cy="328362"/>
            </a:xfrm>
            <a:custGeom>
              <a:avLst/>
              <a:gdLst>
                <a:gd name="T0" fmla="*/ 20 w 77"/>
                <a:gd name="T1" fmla="*/ 37 h 113"/>
                <a:gd name="T2" fmla="*/ 20 w 77"/>
                <a:gd name="T3" fmla="*/ 12 h 113"/>
                <a:gd name="T4" fmla="*/ 57 w 77"/>
                <a:gd name="T5" fmla="*/ 12 h 113"/>
                <a:gd name="T6" fmla="*/ 56 w 77"/>
                <a:gd name="T7" fmla="*/ 36 h 113"/>
                <a:gd name="T8" fmla="*/ 52 w 77"/>
                <a:gd name="T9" fmla="*/ 47 h 113"/>
                <a:gd name="T10" fmla="*/ 38 w 77"/>
                <a:gd name="T11" fmla="*/ 54 h 113"/>
                <a:gd name="T12" fmla="*/ 38 w 77"/>
                <a:gd name="T13" fmla="*/ 54 h 113"/>
                <a:gd name="T14" fmla="*/ 25 w 77"/>
                <a:gd name="T15" fmla="*/ 47 h 113"/>
                <a:gd name="T16" fmla="*/ 20 w 77"/>
                <a:gd name="T17" fmla="*/ 37 h 113"/>
                <a:gd name="T18" fmla="*/ 12 w 77"/>
                <a:gd name="T19" fmla="*/ 108 h 113"/>
                <a:gd name="T20" fmla="*/ 66 w 77"/>
                <a:gd name="T21" fmla="*/ 108 h 113"/>
                <a:gd name="T22" fmla="*/ 63 w 77"/>
                <a:gd name="T23" fmla="*/ 113 h 113"/>
                <a:gd name="T24" fmla="*/ 15 w 77"/>
                <a:gd name="T25" fmla="*/ 113 h 113"/>
                <a:gd name="T26" fmla="*/ 12 w 77"/>
                <a:gd name="T27" fmla="*/ 108 h 113"/>
                <a:gd name="T28" fmla="*/ 69 w 77"/>
                <a:gd name="T29" fmla="*/ 67 h 113"/>
                <a:gd name="T30" fmla="*/ 75 w 77"/>
                <a:gd name="T31" fmla="*/ 90 h 113"/>
                <a:gd name="T32" fmla="*/ 67 w 77"/>
                <a:gd name="T33" fmla="*/ 104 h 113"/>
                <a:gd name="T34" fmla="*/ 65 w 77"/>
                <a:gd name="T35" fmla="*/ 104 h 113"/>
                <a:gd name="T36" fmla="*/ 65 w 77"/>
                <a:gd name="T37" fmla="*/ 73 h 113"/>
                <a:gd name="T38" fmla="*/ 41 w 77"/>
                <a:gd name="T39" fmla="*/ 73 h 113"/>
                <a:gd name="T40" fmla="*/ 48 w 77"/>
                <a:gd name="T41" fmla="*/ 57 h 113"/>
                <a:gd name="T42" fmla="*/ 50 w 77"/>
                <a:gd name="T43" fmla="*/ 55 h 113"/>
                <a:gd name="T44" fmla="*/ 64 w 77"/>
                <a:gd name="T45" fmla="*/ 58 h 113"/>
                <a:gd name="T46" fmla="*/ 65 w 77"/>
                <a:gd name="T47" fmla="*/ 58 h 113"/>
                <a:gd name="T48" fmla="*/ 65 w 77"/>
                <a:gd name="T49" fmla="*/ 59 h 113"/>
                <a:gd name="T50" fmla="*/ 69 w 77"/>
                <a:gd name="T51" fmla="*/ 68 h 113"/>
                <a:gd name="T52" fmla="*/ 69 w 77"/>
                <a:gd name="T53" fmla="*/ 67 h 113"/>
                <a:gd name="T54" fmla="*/ 13 w 77"/>
                <a:gd name="T55" fmla="*/ 104 h 113"/>
                <a:gd name="T56" fmla="*/ 10 w 77"/>
                <a:gd name="T57" fmla="*/ 104 h 113"/>
                <a:gd name="T58" fmla="*/ 2 w 77"/>
                <a:gd name="T59" fmla="*/ 90 h 113"/>
                <a:gd name="T60" fmla="*/ 8 w 77"/>
                <a:gd name="T61" fmla="*/ 67 h 113"/>
                <a:gd name="T62" fmla="*/ 13 w 77"/>
                <a:gd name="T63" fmla="*/ 58 h 113"/>
                <a:gd name="T64" fmla="*/ 13 w 77"/>
                <a:gd name="T65" fmla="*/ 58 h 113"/>
                <a:gd name="T66" fmla="*/ 14 w 77"/>
                <a:gd name="T67" fmla="*/ 58 h 113"/>
                <a:gd name="T68" fmla="*/ 27 w 77"/>
                <a:gd name="T69" fmla="*/ 55 h 113"/>
                <a:gd name="T70" fmla="*/ 29 w 77"/>
                <a:gd name="T71" fmla="*/ 57 h 113"/>
                <a:gd name="T72" fmla="*/ 37 w 77"/>
                <a:gd name="T73" fmla="*/ 73 h 113"/>
                <a:gd name="T74" fmla="*/ 13 w 77"/>
                <a:gd name="T75" fmla="*/ 73 h 113"/>
                <a:gd name="T76" fmla="*/ 13 w 77"/>
                <a:gd name="T77" fmla="*/ 104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77" h="113">
                  <a:moveTo>
                    <a:pt x="20" y="37"/>
                  </a:moveTo>
                  <a:cubicBezTo>
                    <a:pt x="19" y="28"/>
                    <a:pt x="19" y="19"/>
                    <a:pt x="20" y="12"/>
                  </a:cubicBezTo>
                  <a:cubicBezTo>
                    <a:pt x="37" y="0"/>
                    <a:pt x="44" y="14"/>
                    <a:pt x="57" y="12"/>
                  </a:cubicBezTo>
                  <a:cubicBezTo>
                    <a:pt x="58" y="20"/>
                    <a:pt x="58" y="30"/>
                    <a:pt x="56" y="36"/>
                  </a:cubicBezTo>
                  <a:cubicBezTo>
                    <a:pt x="56" y="41"/>
                    <a:pt x="54" y="44"/>
                    <a:pt x="52" y="47"/>
                  </a:cubicBezTo>
                  <a:cubicBezTo>
                    <a:pt x="48" y="51"/>
                    <a:pt x="44" y="54"/>
                    <a:pt x="38" y="54"/>
                  </a:cubicBezTo>
                  <a:cubicBezTo>
                    <a:pt x="38" y="54"/>
                    <a:pt x="38" y="54"/>
                    <a:pt x="38" y="54"/>
                  </a:cubicBezTo>
                  <a:cubicBezTo>
                    <a:pt x="33" y="54"/>
                    <a:pt x="28" y="51"/>
                    <a:pt x="25" y="47"/>
                  </a:cubicBezTo>
                  <a:cubicBezTo>
                    <a:pt x="23" y="44"/>
                    <a:pt x="21" y="41"/>
                    <a:pt x="20" y="37"/>
                  </a:cubicBezTo>
                  <a:close/>
                  <a:moveTo>
                    <a:pt x="12" y="108"/>
                  </a:moveTo>
                  <a:cubicBezTo>
                    <a:pt x="66" y="108"/>
                    <a:pt x="66" y="108"/>
                    <a:pt x="66" y="108"/>
                  </a:cubicBezTo>
                  <a:cubicBezTo>
                    <a:pt x="63" y="113"/>
                    <a:pt x="63" y="113"/>
                    <a:pt x="63" y="113"/>
                  </a:cubicBezTo>
                  <a:cubicBezTo>
                    <a:pt x="15" y="113"/>
                    <a:pt x="15" y="113"/>
                    <a:pt x="15" y="113"/>
                  </a:cubicBezTo>
                  <a:cubicBezTo>
                    <a:pt x="12" y="108"/>
                    <a:pt x="12" y="108"/>
                    <a:pt x="12" y="108"/>
                  </a:cubicBezTo>
                  <a:close/>
                  <a:moveTo>
                    <a:pt x="69" y="67"/>
                  </a:moveTo>
                  <a:cubicBezTo>
                    <a:pt x="75" y="90"/>
                    <a:pt x="75" y="90"/>
                    <a:pt x="75" y="90"/>
                  </a:cubicBezTo>
                  <a:cubicBezTo>
                    <a:pt x="77" y="98"/>
                    <a:pt x="76" y="104"/>
                    <a:pt x="67" y="104"/>
                  </a:cubicBezTo>
                  <a:cubicBezTo>
                    <a:pt x="65" y="104"/>
                    <a:pt x="65" y="104"/>
                    <a:pt x="65" y="104"/>
                  </a:cubicBezTo>
                  <a:cubicBezTo>
                    <a:pt x="65" y="73"/>
                    <a:pt x="65" y="73"/>
                    <a:pt x="65" y="73"/>
                  </a:cubicBezTo>
                  <a:cubicBezTo>
                    <a:pt x="41" y="73"/>
                    <a:pt x="41" y="73"/>
                    <a:pt x="41" y="73"/>
                  </a:cubicBezTo>
                  <a:cubicBezTo>
                    <a:pt x="48" y="57"/>
                    <a:pt x="48" y="57"/>
                    <a:pt x="48" y="57"/>
                  </a:cubicBezTo>
                  <a:cubicBezTo>
                    <a:pt x="50" y="55"/>
                    <a:pt x="50" y="55"/>
                    <a:pt x="50" y="55"/>
                  </a:cubicBezTo>
                  <a:cubicBezTo>
                    <a:pt x="64" y="58"/>
                    <a:pt x="64" y="58"/>
                    <a:pt x="64" y="58"/>
                  </a:cubicBezTo>
                  <a:cubicBezTo>
                    <a:pt x="65" y="58"/>
                    <a:pt x="65" y="58"/>
                    <a:pt x="65" y="58"/>
                  </a:cubicBezTo>
                  <a:cubicBezTo>
                    <a:pt x="65" y="59"/>
                    <a:pt x="65" y="59"/>
                    <a:pt x="65" y="59"/>
                  </a:cubicBezTo>
                  <a:cubicBezTo>
                    <a:pt x="67" y="61"/>
                    <a:pt x="68" y="64"/>
                    <a:pt x="69" y="68"/>
                  </a:cubicBezTo>
                  <a:cubicBezTo>
                    <a:pt x="69" y="67"/>
                    <a:pt x="69" y="67"/>
                    <a:pt x="69" y="67"/>
                  </a:cubicBezTo>
                  <a:close/>
                  <a:moveTo>
                    <a:pt x="13" y="104"/>
                  </a:moveTo>
                  <a:cubicBezTo>
                    <a:pt x="10" y="104"/>
                    <a:pt x="10" y="104"/>
                    <a:pt x="10" y="104"/>
                  </a:cubicBezTo>
                  <a:cubicBezTo>
                    <a:pt x="1" y="104"/>
                    <a:pt x="0" y="98"/>
                    <a:pt x="2" y="90"/>
                  </a:cubicBezTo>
                  <a:cubicBezTo>
                    <a:pt x="8" y="67"/>
                    <a:pt x="8" y="67"/>
                    <a:pt x="8" y="67"/>
                  </a:cubicBezTo>
                  <a:cubicBezTo>
                    <a:pt x="8" y="64"/>
                    <a:pt x="10" y="61"/>
                    <a:pt x="13" y="58"/>
                  </a:cubicBezTo>
                  <a:cubicBezTo>
                    <a:pt x="13" y="58"/>
                    <a:pt x="13" y="58"/>
                    <a:pt x="13" y="58"/>
                  </a:cubicBezTo>
                  <a:cubicBezTo>
                    <a:pt x="14" y="58"/>
                    <a:pt x="14" y="58"/>
                    <a:pt x="14" y="58"/>
                  </a:cubicBezTo>
                  <a:cubicBezTo>
                    <a:pt x="27" y="55"/>
                    <a:pt x="27" y="55"/>
                    <a:pt x="27" y="55"/>
                  </a:cubicBezTo>
                  <a:cubicBezTo>
                    <a:pt x="29" y="57"/>
                    <a:pt x="29" y="57"/>
                    <a:pt x="29" y="57"/>
                  </a:cubicBezTo>
                  <a:cubicBezTo>
                    <a:pt x="37" y="73"/>
                    <a:pt x="37" y="73"/>
                    <a:pt x="37" y="73"/>
                  </a:cubicBezTo>
                  <a:cubicBezTo>
                    <a:pt x="13" y="73"/>
                    <a:pt x="13" y="73"/>
                    <a:pt x="13" y="73"/>
                  </a:cubicBezTo>
                  <a:lnTo>
                    <a:pt x="13" y="10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121920" tIns="60960" rIns="121920" bIns="60960" numCol="1" anchor="t" anchorCtr="0" compatLnSpc="1"/>
            <a:lstStyle/>
            <a:p>
              <a:pPr defTabSz="1218565"/>
              <a:endParaRPr lang="zh-CN" altLang="en-US" sz="240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9" r="513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2224530" y="2778829"/>
            <a:ext cx="7652586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zh-CN" altLang="en-US" sz="6000" b="1" i="1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62000">
                      <a:srgbClr val="EECB60">
                        <a:alpha val="97000"/>
                      </a:srgbClr>
                    </a:gs>
                    <a:gs pos="100000">
                      <a:srgbClr val="EECB60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感谢观看</a:t>
            </a:r>
            <a:endParaRPr lang="zh-CN" altLang="en-US" sz="6000" b="1" i="1" dirty="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62000">
                    <a:srgbClr val="EECB60">
                      <a:alpha val="97000"/>
                    </a:srgbClr>
                  </a:gs>
                  <a:gs pos="100000">
                    <a:srgbClr val="EECB60"/>
                  </a:gs>
                </a:gsLst>
                <a:lin ang="54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7286" y="3511313"/>
            <a:ext cx="1109754" cy="56635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 cstate="screen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71706" b="-4167"/>
          <a:stretch>
            <a:fillRect/>
          </a:stretch>
        </p:blipFill>
        <p:spPr>
          <a:xfrm>
            <a:off x="3623378" y="2257316"/>
            <a:ext cx="998987" cy="102934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036479" y="1255080"/>
            <a:ext cx="8136294" cy="4609322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2584246" y="2456565"/>
            <a:ext cx="7040761" cy="304609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zh-CN" altLang="en-US" sz="3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一、西北大学        四、</a:t>
            </a:r>
            <a:r>
              <a:rPr lang="zh-CN" altLang="en-US" sz="3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西北大学 </a:t>
            </a:r>
            <a:endParaRPr lang="en-US" altLang="zh-CN" sz="32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200000"/>
              </a:lnSpc>
            </a:pPr>
            <a:r>
              <a:rPr lang="zh-CN" altLang="en-US" sz="3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二、</a:t>
            </a:r>
            <a:r>
              <a:rPr lang="zh-CN" altLang="en-US" sz="3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西北大学 </a:t>
            </a:r>
            <a:r>
              <a:rPr lang="zh-CN" altLang="en-US" sz="3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五、</a:t>
            </a:r>
            <a:r>
              <a:rPr lang="zh-CN" altLang="en-US" sz="3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西北大学 </a:t>
            </a:r>
            <a:endParaRPr lang="en-US" altLang="zh-CN" sz="32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200000"/>
              </a:lnSpc>
            </a:pPr>
            <a:r>
              <a:rPr lang="zh-CN" altLang="en-US" sz="3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三、</a:t>
            </a:r>
            <a:r>
              <a:rPr lang="zh-CN" altLang="en-US" sz="3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西北大学 </a:t>
            </a:r>
            <a:r>
              <a:rPr lang="zh-CN" altLang="en-US" sz="3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六、</a:t>
            </a:r>
            <a:r>
              <a:rPr lang="zh-CN" altLang="en-US" sz="3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西北大学 </a:t>
            </a:r>
            <a:endParaRPr lang="zh-CN" altLang="en-US" sz="32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矩形: 圆角 3"/>
          <p:cNvSpPr/>
          <p:nvPr/>
        </p:nvSpPr>
        <p:spPr>
          <a:xfrm>
            <a:off x="5204626" y="1108058"/>
            <a:ext cx="1800000" cy="1260000"/>
          </a:xfrm>
          <a:prstGeom prst="roundRect">
            <a:avLst>
              <a:gd name="adj" fmla="val 13072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000" b="1" dirty="0">
                <a:gradFill>
                  <a:gsLst>
                    <a:gs pos="90000">
                      <a:srgbClr val="C00000"/>
                    </a:gs>
                    <a:gs pos="30000">
                      <a:srgbClr val="FF0000"/>
                    </a:gs>
                  </a:gsLst>
                  <a:lin ang="54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目  录</a:t>
            </a:r>
            <a:endParaRPr lang="en-US" altLang="zh-CN" sz="4000" b="1" dirty="0">
              <a:gradFill>
                <a:gsLst>
                  <a:gs pos="90000">
                    <a:srgbClr val="C00000"/>
                  </a:gs>
                  <a:gs pos="30000">
                    <a:srgbClr val="FF0000"/>
                  </a:gs>
                </a:gsLst>
                <a:lin ang="5400000" scaled="0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2358863" y="2152058"/>
            <a:ext cx="7459994" cy="432000"/>
            <a:chOff x="3886825" y="1796061"/>
            <a:chExt cx="7459994" cy="432000"/>
          </a:xfrm>
        </p:grpSpPr>
        <p:cxnSp>
          <p:nvCxnSpPr>
            <p:cNvPr id="20" name="直接连接符 19"/>
            <p:cNvCxnSpPr/>
            <p:nvPr/>
          </p:nvCxnSpPr>
          <p:spPr>
            <a:xfrm>
              <a:off x="3886825" y="2035893"/>
              <a:ext cx="3265366" cy="528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星形: 五角 14"/>
            <p:cNvSpPr/>
            <p:nvPr/>
          </p:nvSpPr>
          <p:spPr>
            <a:xfrm>
              <a:off x="7448118" y="1796061"/>
              <a:ext cx="432000" cy="432000"/>
            </a:xfrm>
            <a:prstGeom prst="star5">
              <a:avLst/>
            </a:prstGeom>
            <a:gradFill>
              <a:gsLst>
                <a:gs pos="90000">
                  <a:srgbClr val="C00000"/>
                </a:gs>
                <a:gs pos="30000">
                  <a:srgbClr val="FF3300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2" name="直接连接符 21"/>
            <p:cNvCxnSpPr/>
            <p:nvPr/>
          </p:nvCxnSpPr>
          <p:spPr>
            <a:xfrm>
              <a:off x="8081453" y="2035893"/>
              <a:ext cx="3265366" cy="528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1" cstate="screen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rcRect l="-4"/>
          <a:stretch>
            <a:fillRect/>
          </a:stretch>
        </p:blipFill>
        <p:spPr>
          <a:xfrm>
            <a:off x="233714" y="258386"/>
            <a:ext cx="984925" cy="99669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>
        <p:randomBar dir="vert"/>
      </p:transition>
    </mc:Choice>
    <mc:Fallback>
      <p:transition spd="slow" advTm="3000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269707" y="2921168"/>
            <a:ext cx="7652586" cy="10147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zh-CN" altLang="en-US" sz="36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62000">
                      <a:srgbClr val="EECB60">
                        <a:alpha val="97000"/>
                      </a:srgbClr>
                    </a:gs>
                    <a:gs pos="100000">
                      <a:srgbClr val="EECB60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力量黑简" panose="00020600040101010101" pitchFamily="18" charset="-122"/>
                <a:ea typeface="汉仪力量黑简" panose="00020600040101010101" pitchFamily="18" charset="-122"/>
              </a:rPr>
              <a:t>第一章、</a:t>
            </a:r>
            <a:r>
              <a:rPr lang="zh-CN" altLang="en-US" sz="60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62000">
                      <a:srgbClr val="EECB60">
                        <a:alpha val="97000"/>
                      </a:srgbClr>
                    </a:gs>
                    <a:gs pos="100000">
                      <a:srgbClr val="EECB60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力量黑简" panose="00020600040101010101" pitchFamily="18" charset="-122"/>
                <a:ea typeface="汉仪力量黑简" panose="00020600040101010101" pitchFamily="18" charset="-122"/>
              </a:rPr>
              <a:t>西北大学</a:t>
            </a:r>
            <a:endParaRPr lang="zh-CN" altLang="en-US" sz="6000" dirty="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62000">
                    <a:srgbClr val="EECB60">
                      <a:alpha val="97000"/>
                    </a:srgbClr>
                  </a:gs>
                  <a:gs pos="100000">
                    <a:srgbClr val="EECB60"/>
                  </a:gs>
                </a:gsLst>
                <a:lin ang="54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汉仪力量黑简" panose="00020600040101010101" pitchFamily="18" charset="-122"/>
              <a:ea typeface="汉仪力量黑简" panose="00020600040101010101" pitchFamily="18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998731" y="2063938"/>
            <a:ext cx="5217210" cy="2416175"/>
          </a:xfrm>
          <a:prstGeom prst="rect">
            <a:avLst/>
          </a:prstGeom>
          <a:solidFill>
            <a:schemeClr val="bg1">
              <a:alpha val="4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buClr>
                <a:srgbClr val="C00000"/>
              </a:buClr>
              <a:buFont typeface="Wingdings" panose="05000000000000000000" pitchFamily="2" charset="2"/>
              <a:buChar char="u"/>
            </a:pPr>
            <a:r>
              <a:rPr lang="zh-CN" altLang="en-US" dirty="0">
                <a:solidFill>
                  <a:prstClr val="white">
                    <a:lumMod val="50000"/>
                  </a:prstClr>
                </a:solidFill>
                <a:latin typeface="方正正纤黑简体" panose="02000000000000000000" pitchFamily="2" charset="-122"/>
                <a:ea typeface="方正正纤黑简体" panose="02000000000000000000" pitchFamily="2" charset="-122"/>
                <a:sym typeface="+mn-ea"/>
              </a:rPr>
              <a:t>西北大学（</a:t>
            </a:r>
            <a:r>
              <a:rPr lang="en-US" altLang="zh-CN" dirty="0">
                <a:solidFill>
                  <a:prstClr val="white">
                    <a:lumMod val="50000"/>
                  </a:prstClr>
                </a:solidFill>
                <a:latin typeface="方正正纤黑简体" panose="02000000000000000000" pitchFamily="2" charset="-122"/>
                <a:ea typeface="方正正纤黑简体" panose="02000000000000000000" pitchFamily="2" charset="-122"/>
                <a:sym typeface="+mn-ea"/>
              </a:rPr>
              <a:t>Northwest University</a:t>
            </a:r>
            <a:r>
              <a:rPr lang="zh-CN" altLang="en-US" dirty="0">
                <a:solidFill>
                  <a:prstClr val="white">
                    <a:lumMod val="50000"/>
                  </a:prstClr>
                </a:solidFill>
                <a:latin typeface="方正正纤黑简体" panose="02000000000000000000" pitchFamily="2" charset="-122"/>
                <a:ea typeface="方正正纤黑简体" panose="02000000000000000000" pitchFamily="2" charset="-122"/>
                <a:sym typeface="+mn-ea"/>
              </a:rPr>
              <a:t>），简称“西大”，始建于</a:t>
            </a:r>
            <a:r>
              <a:rPr lang="en-US" altLang="zh-CN" dirty="0">
                <a:solidFill>
                  <a:prstClr val="white">
                    <a:lumMod val="50000"/>
                  </a:prstClr>
                </a:solidFill>
                <a:latin typeface="方正正纤黑简体" panose="02000000000000000000" pitchFamily="2" charset="-122"/>
                <a:ea typeface="方正正纤黑简体" panose="02000000000000000000" pitchFamily="2" charset="-122"/>
                <a:sym typeface="+mn-ea"/>
              </a:rPr>
              <a:t>1902</a:t>
            </a:r>
            <a:r>
              <a:rPr lang="zh-CN" altLang="en-US" dirty="0">
                <a:solidFill>
                  <a:prstClr val="white">
                    <a:lumMod val="50000"/>
                  </a:prstClr>
                </a:solidFill>
                <a:latin typeface="方正正纤黑简体" panose="02000000000000000000" pitchFamily="2" charset="-122"/>
                <a:ea typeface="方正正纤黑简体" panose="02000000000000000000" pitchFamily="2" charset="-122"/>
                <a:sym typeface="+mn-ea"/>
              </a:rPr>
              <a:t>年，由清末光绪皇帝御笔朱批设立 ，坐落于古都西安。</a:t>
            </a:r>
            <a:endParaRPr lang="zh-CN" altLang="en-US" dirty="0">
              <a:solidFill>
                <a:prstClr val="white">
                  <a:lumMod val="50000"/>
                </a:prstClr>
              </a:solidFill>
              <a:latin typeface="方正正纤黑简体" panose="02000000000000000000" pitchFamily="2" charset="-122"/>
              <a:ea typeface="方正正纤黑简体" panose="02000000000000000000" pitchFamily="2" charset="-122"/>
              <a:sym typeface="+mn-ea"/>
            </a:endParaRPr>
          </a:p>
          <a:p>
            <a:pPr marL="285750" indent="-285750">
              <a:lnSpc>
                <a:spcPct val="120000"/>
              </a:lnSpc>
              <a:buClr>
                <a:srgbClr val="C00000"/>
              </a:buClr>
              <a:buFont typeface="Wingdings" panose="05000000000000000000" pitchFamily="2" charset="2"/>
              <a:buChar char="u"/>
            </a:pPr>
            <a:r>
              <a:rPr lang="zh-CN" altLang="en-US" dirty="0">
                <a:solidFill>
                  <a:prstClr val="white">
                    <a:lumMod val="50000"/>
                  </a:prstClr>
                </a:solidFill>
                <a:latin typeface="方正正纤黑简体" panose="02000000000000000000" pitchFamily="2" charset="-122"/>
                <a:ea typeface="方正正纤黑简体" panose="02000000000000000000" pitchFamily="2" charset="-122"/>
                <a:sym typeface="+mn-ea"/>
              </a:rPr>
              <a:t>西北大学（</a:t>
            </a:r>
            <a:r>
              <a:rPr lang="en-US" altLang="zh-CN" dirty="0">
                <a:solidFill>
                  <a:prstClr val="white">
                    <a:lumMod val="50000"/>
                  </a:prstClr>
                </a:solidFill>
                <a:latin typeface="方正正纤黑简体" panose="02000000000000000000" pitchFamily="2" charset="-122"/>
                <a:ea typeface="方正正纤黑简体" panose="02000000000000000000" pitchFamily="2" charset="-122"/>
                <a:sym typeface="+mn-ea"/>
              </a:rPr>
              <a:t>Northwest University</a:t>
            </a:r>
            <a:r>
              <a:rPr lang="zh-CN" altLang="en-US" dirty="0">
                <a:solidFill>
                  <a:prstClr val="white">
                    <a:lumMod val="50000"/>
                  </a:prstClr>
                </a:solidFill>
                <a:latin typeface="方正正纤黑简体" panose="02000000000000000000" pitchFamily="2" charset="-122"/>
                <a:ea typeface="方正正纤黑简体" panose="02000000000000000000" pitchFamily="2" charset="-122"/>
                <a:sym typeface="+mn-ea"/>
              </a:rPr>
              <a:t>），简称“西大”，始建于</a:t>
            </a:r>
            <a:r>
              <a:rPr lang="en-US" altLang="zh-CN" dirty="0">
                <a:solidFill>
                  <a:prstClr val="white">
                    <a:lumMod val="50000"/>
                  </a:prstClr>
                </a:solidFill>
                <a:latin typeface="方正正纤黑简体" panose="02000000000000000000" pitchFamily="2" charset="-122"/>
                <a:ea typeface="方正正纤黑简体" panose="02000000000000000000" pitchFamily="2" charset="-122"/>
                <a:sym typeface="+mn-ea"/>
              </a:rPr>
              <a:t>1902</a:t>
            </a:r>
            <a:r>
              <a:rPr lang="zh-CN" altLang="en-US" dirty="0">
                <a:solidFill>
                  <a:prstClr val="white">
                    <a:lumMod val="50000"/>
                  </a:prstClr>
                </a:solidFill>
                <a:latin typeface="方正正纤黑简体" panose="02000000000000000000" pitchFamily="2" charset="-122"/>
                <a:ea typeface="方正正纤黑简体" panose="02000000000000000000" pitchFamily="2" charset="-122"/>
                <a:sym typeface="+mn-ea"/>
              </a:rPr>
              <a:t>年，由清末光绪皇帝御笔朱批设立 ，坐落于古都西安。</a:t>
            </a:r>
            <a:endParaRPr lang="zh-CN" altLang="en-US" dirty="0">
              <a:solidFill>
                <a:prstClr val="white">
                  <a:lumMod val="50000"/>
                </a:prstClr>
              </a:solidFill>
              <a:latin typeface="方正正纤黑简体" panose="02000000000000000000" pitchFamily="2" charset="-122"/>
              <a:ea typeface="方正正纤黑简体" panose="02000000000000000000" pitchFamily="2" charset="-122"/>
              <a:sym typeface="+mn-ea"/>
            </a:endParaRPr>
          </a:p>
          <a:p>
            <a:pPr marL="285750" indent="-285750">
              <a:lnSpc>
                <a:spcPct val="120000"/>
              </a:lnSpc>
              <a:buClr>
                <a:srgbClr val="C00000"/>
              </a:buClr>
              <a:buFont typeface="Wingdings" panose="05000000000000000000" pitchFamily="2" charset="2"/>
              <a:buChar char="u"/>
            </a:pP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998731" y="1352484"/>
            <a:ext cx="690880" cy="398780"/>
          </a:xfrm>
          <a:prstGeom prst="rect">
            <a:avLst/>
          </a:prstGeom>
          <a:solidFill>
            <a:srgbClr val="C00000"/>
          </a:solidFill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</a:rPr>
              <a:t>标题</a:t>
            </a:r>
            <a:endParaRPr lang="zh-CN" altLang="en-US" sz="2000" b="1" dirty="0">
              <a:solidFill>
                <a:schemeClr val="bg1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3969" y="1825685"/>
            <a:ext cx="4649871" cy="309963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9" name="直接连接符 8"/>
          <p:cNvCxnSpPr/>
          <p:nvPr/>
        </p:nvCxnSpPr>
        <p:spPr>
          <a:xfrm>
            <a:off x="6446903" y="1825545"/>
            <a:ext cx="0" cy="3099914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占位符 1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b="1" dirty="0"/>
              <a:t>一、西北大学</a:t>
            </a:r>
            <a:endParaRPr lang="zh-CN" altLang="en-US" b="1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>
        <p:wipe/>
      </p:transition>
    </mc:Choice>
    <mc:Fallback>
      <p:transition spd="slow" advTm="3000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6" grpId="0" bldLvl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1292972" y="1782180"/>
            <a:ext cx="6842035" cy="2521806"/>
          </a:xfrm>
          <a:prstGeom prst="rect">
            <a:avLst/>
          </a:prstGeom>
          <a:solidFill>
            <a:schemeClr val="bg1">
              <a:alpha val="40000"/>
            </a:schemeClr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1945160" y="2249998"/>
            <a:ext cx="5250902" cy="1198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buClr>
                <a:srgbClr val="C00000"/>
              </a:buClr>
            </a:pPr>
            <a:r>
              <a:rPr lang="zh-CN" altLang="en-US" sz="2000" dirty="0">
                <a:solidFill>
                  <a:prstClr val="white">
                    <a:lumMod val="50000"/>
                  </a:prstClr>
                </a:solidFill>
                <a:latin typeface="方正正纤黑简体" panose="02000000000000000000" pitchFamily="2" charset="-122"/>
                <a:ea typeface="方正正纤黑简体" panose="02000000000000000000" pitchFamily="2" charset="-122"/>
                <a:sym typeface="+mn-ea"/>
              </a:rPr>
              <a:t>西北大学（</a:t>
            </a:r>
            <a:r>
              <a:rPr lang="en-US" altLang="zh-CN" sz="2000" dirty="0">
                <a:solidFill>
                  <a:prstClr val="white">
                    <a:lumMod val="50000"/>
                  </a:prstClr>
                </a:solidFill>
                <a:latin typeface="方正正纤黑简体" panose="02000000000000000000" pitchFamily="2" charset="-122"/>
                <a:ea typeface="方正正纤黑简体" panose="02000000000000000000" pitchFamily="2" charset="-122"/>
                <a:sym typeface="+mn-ea"/>
              </a:rPr>
              <a:t>Northwest University</a:t>
            </a:r>
            <a:r>
              <a:rPr lang="zh-CN" altLang="en-US" sz="2000" dirty="0">
                <a:solidFill>
                  <a:prstClr val="white">
                    <a:lumMod val="50000"/>
                  </a:prstClr>
                </a:solidFill>
                <a:latin typeface="方正正纤黑简体" panose="02000000000000000000" pitchFamily="2" charset="-122"/>
                <a:ea typeface="方正正纤黑简体" panose="02000000000000000000" pitchFamily="2" charset="-122"/>
                <a:sym typeface="+mn-ea"/>
              </a:rPr>
              <a:t>），简称“西大”，始建于</a:t>
            </a:r>
            <a:r>
              <a:rPr lang="en-US" altLang="zh-CN" sz="2000" dirty="0">
                <a:solidFill>
                  <a:prstClr val="white">
                    <a:lumMod val="50000"/>
                  </a:prstClr>
                </a:solidFill>
                <a:latin typeface="方正正纤黑简体" panose="02000000000000000000" pitchFamily="2" charset="-122"/>
                <a:ea typeface="方正正纤黑简体" panose="02000000000000000000" pitchFamily="2" charset="-122"/>
                <a:sym typeface="+mn-ea"/>
              </a:rPr>
              <a:t>1902</a:t>
            </a:r>
            <a:r>
              <a:rPr lang="zh-CN" altLang="en-US" sz="2000" dirty="0">
                <a:solidFill>
                  <a:prstClr val="white">
                    <a:lumMod val="50000"/>
                  </a:prstClr>
                </a:solidFill>
                <a:latin typeface="方正正纤黑简体" panose="02000000000000000000" pitchFamily="2" charset="-122"/>
                <a:ea typeface="方正正纤黑简体" panose="02000000000000000000" pitchFamily="2" charset="-122"/>
                <a:sym typeface="+mn-ea"/>
              </a:rPr>
              <a:t>年，由清末光绪皇帝御笔朱批设立 ，坐落于古都西安。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261440" y="1352047"/>
            <a:ext cx="792480" cy="460375"/>
          </a:xfrm>
          <a:prstGeom prst="rect">
            <a:avLst/>
          </a:prstGeom>
          <a:solidFill>
            <a:srgbClr val="C00000"/>
          </a:solidFill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占位符 1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b="1" dirty="0"/>
              <a:t>一、西北大学</a:t>
            </a:r>
            <a:endParaRPr lang="zh-CN" altLang="en-US" b="1" dirty="0"/>
          </a:p>
        </p:txBody>
      </p:sp>
      <p:pic>
        <p:nvPicPr>
          <p:cNvPr id="10" name="图片占位符 9"/>
          <p:cNvPicPr>
            <a:picLocks noGrp="1" noChangeAspect="1"/>
          </p:cNvPicPr>
          <p:nvPr>
            <p:ph type="pic" sz="quarter" idx="13"/>
          </p:nvPr>
        </p:nvPicPr>
        <p:blipFill>
          <a:blip r:embed="rId1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21" r="8021"/>
          <a:stretch>
            <a:fillRect/>
          </a:stretch>
        </p:blipFill>
        <p:spPr>
          <a:xfrm>
            <a:off x="7536299" y="1719115"/>
            <a:ext cx="3414712" cy="2632167"/>
          </a:xfr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>
        <p:circle/>
      </p:transition>
    </mc:Choice>
    <mc:Fallback>
      <p:transition spd="slow" advTm="3000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bldLvl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795957" y="2525735"/>
            <a:ext cx="5250902" cy="1087755"/>
          </a:xfrm>
          <a:prstGeom prst="rect">
            <a:avLst/>
          </a:prstGeom>
          <a:solidFill>
            <a:schemeClr val="bg1">
              <a:alpha val="4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buClr>
                <a:srgbClr val="C00000"/>
              </a:buClr>
              <a:buFont typeface="Wingdings" panose="05000000000000000000" pitchFamily="2" charset="2"/>
              <a:buChar char="u"/>
            </a:pPr>
            <a:r>
              <a:rPr lang="zh-CN" altLang="en-US" dirty="0">
                <a:solidFill>
                  <a:prstClr val="white">
                    <a:lumMod val="50000"/>
                  </a:prstClr>
                </a:solidFill>
                <a:latin typeface="方正正纤黑简体" panose="02000000000000000000" pitchFamily="2" charset="-122"/>
                <a:ea typeface="方正正纤黑简体" panose="02000000000000000000" pitchFamily="2" charset="-122"/>
                <a:sym typeface="+mn-ea"/>
              </a:rPr>
              <a:t>西北大学（</a:t>
            </a:r>
            <a:r>
              <a:rPr lang="en-US" altLang="zh-CN" dirty="0">
                <a:solidFill>
                  <a:prstClr val="white">
                    <a:lumMod val="50000"/>
                  </a:prstClr>
                </a:solidFill>
                <a:latin typeface="方正正纤黑简体" panose="02000000000000000000" pitchFamily="2" charset="-122"/>
                <a:ea typeface="方正正纤黑简体" panose="02000000000000000000" pitchFamily="2" charset="-122"/>
                <a:sym typeface="+mn-ea"/>
              </a:rPr>
              <a:t>Northwest University</a:t>
            </a:r>
            <a:r>
              <a:rPr lang="zh-CN" altLang="en-US" dirty="0">
                <a:solidFill>
                  <a:prstClr val="white">
                    <a:lumMod val="50000"/>
                  </a:prstClr>
                </a:solidFill>
                <a:latin typeface="方正正纤黑简体" panose="02000000000000000000" pitchFamily="2" charset="-122"/>
                <a:ea typeface="方正正纤黑简体" panose="02000000000000000000" pitchFamily="2" charset="-122"/>
                <a:sym typeface="+mn-ea"/>
              </a:rPr>
              <a:t>），简称“西大”，始建于</a:t>
            </a:r>
            <a:r>
              <a:rPr lang="en-US" altLang="zh-CN" dirty="0">
                <a:solidFill>
                  <a:prstClr val="white">
                    <a:lumMod val="50000"/>
                  </a:prstClr>
                </a:solidFill>
                <a:latin typeface="方正正纤黑简体" panose="02000000000000000000" pitchFamily="2" charset="-122"/>
                <a:ea typeface="方正正纤黑简体" panose="02000000000000000000" pitchFamily="2" charset="-122"/>
                <a:sym typeface="+mn-ea"/>
              </a:rPr>
              <a:t>1902</a:t>
            </a:r>
            <a:r>
              <a:rPr lang="zh-CN" altLang="en-US" dirty="0">
                <a:solidFill>
                  <a:prstClr val="white">
                    <a:lumMod val="50000"/>
                  </a:prstClr>
                </a:solidFill>
                <a:latin typeface="方正正纤黑简体" panose="02000000000000000000" pitchFamily="2" charset="-122"/>
                <a:ea typeface="方正正纤黑简体" panose="02000000000000000000" pitchFamily="2" charset="-122"/>
                <a:sym typeface="+mn-ea"/>
              </a:rPr>
              <a:t>年，由清末光绪皇帝御笔朱批设立 ，坐落于古都西安。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379971" y="1761951"/>
            <a:ext cx="792480" cy="460375"/>
          </a:xfrm>
          <a:prstGeom prst="rect">
            <a:avLst/>
          </a:prstGeom>
          <a:solidFill>
            <a:srgbClr val="C00000"/>
          </a:solidFill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占位符 1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b="1" dirty="0"/>
              <a:t>一、西北大学</a:t>
            </a:r>
            <a:endParaRPr lang="zh-CN" altLang="en-US" b="1" dirty="0"/>
          </a:p>
        </p:txBody>
      </p:sp>
      <p:pic>
        <p:nvPicPr>
          <p:cNvPr id="6" name="图片占位符 5"/>
          <p:cNvPicPr>
            <a:picLocks noGrp="1" noChangeAspect="1"/>
          </p:cNvPicPr>
          <p:nvPr>
            <p:ph type="pic" sz="quarter" idx="11"/>
          </p:nvPr>
        </p:nvPicPr>
        <p:blipFill>
          <a:blip r:embed="rId1" cstate="screen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71" r="20471"/>
          <a:stretch>
            <a:fillRect/>
          </a:stretch>
        </p:blipFill>
        <p:spPr>
          <a:xfrm>
            <a:off x="6927054" y="0"/>
            <a:ext cx="6074887" cy="6858000"/>
          </a:xfrm>
        </p:spPr>
      </p:pic>
      <p:sp>
        <p:nvSpPr>
          <p:cNvPr id="14" name="矩形 13"/>
          <p:cNvSpPr/>
          <p:nvPr/>
        </p:nvSpPr>
        <p:spPr>
          <a:xfrm>
            <a:off x="6927054" y="0"/>
            <a:ext cx="6319439" cy="6858000"/>
          </a:xfrm>
          <a:prstGeom prst="rect">
            <a:avLst/>
          </a:prstGeom>
          <a:solidFill>
            <a:srgbClr val="C00000">
              <a:alpha val="55000"/>
            </a:srgb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>
        <p:circle/>
      </p:transition>
    </mc:Choice>
    <mc:Fallback>
      <p:transition spd="slow" advTm="3000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4" grpId="0" bldLvl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1009643" y="4242236"/>
            <a:ext cx="10211226" cy="2158564"/>
          </a:xfrm>
          <a:prstGeom prst="rect">
            <a:avLst/>
          </a:prstGeom>
          <a:solidFill>
            <a:schemeClr val="bg1">
              <a:alpha val="84000"/>
            </a:schemeClr>
          </a:solidFill>
          <a:ln w="571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" name="矩形 2"/>
          <p:cNvSpPr/>
          <p:nvPr/>
        </p:nvSpPr>
        <p:spPr>
          <a:xfrm>
            <a:off x="1655440" y="5578215"/>
            <a:ext cx="9079267" cy="7556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buClr>
                <a:srgbClr val="C00000"/>
              </a:buClr>
              <a:buFont typeface="Wingdings" panose="05000000000000000000" pitchFamily="2" charset="2"/>
              <a:buChar char="u"/>
            </a:pPr>
            <a:r>
              <a:rPr lang="zh-CN" altLang="en-US" dirty="0">
                <a:solidFill>
                  <a:prstClr val="white">
                    <a:lumMod val="50000"/>
                  </a:prstClr>
                </a:solidFill>
                <a:latin typeface="方正正纤黑简体" panose="02000000000000000000" pitchFamily="2" charset="-122"/>
                <a:ea typeface="方正正纤黑简体" panose="02000000000000000000" pitchFamily="2" charset="-122"/>
                <a:sym typeface="+mn-ea"/>
              </a:rPr>
              <a:t>西北大学（</a:t>
            </a:r>
            <a:r>
              <a:rPr lang="en-US" altLang="zh-CN" dirty="0">
                <a:solidFill>
                  <a:prstClr val="white">
                    <a:lumMod val="50000"/>
                  </a:prstClr>
                </a:solidFill>
                <a:latin typeface="方正正纤黑简体" panose="02000000000000000000" pitchFamily="2" charset="-122"/>
                <a:ea typeface="方正正纤黑简体" panose="02000000000000000000" pitchFamily="2" charset="-122"/>
                <a:sym typeface="+mn-ea"/>
              </a:rPr>
              <a:t>Northwest University</a:t>
            </a:r>
            <a:r>
              <a:rPr lang="zh-CN" altLang="en-US" dirty="0">
                <a:solidFill>
                  <a:prstClr val="white">
                    <a:lumMod val="50000"/>
                  </a:prstClr>
                </a:solidFill>
                <a:latin typeface="方正正纤黑简体" panose="02000000000000000000" pitchFamily="2" charset="-122"/>
                <a:ea typeface="方正正纤黑简体" panose="02000000000000000000" pitchFamily="2" charset="-122"/>
                <a:sym typeface="+mn-ea"/>
              </a:rPr>
              <a:t>），简称“西大”，始建于</a:t>
            </a:r>
            <a:r>
              <a:rPr lang="en-US" altLang="zh-CN" dirty="0">
                <a:solidFill>
                  <a:prstClr val="white">
                    <a:lumMod val="50000"/>
                  </a:prstClr>
                </a:solidFill>
                <a:latin typeface="方正正纤黑简体" panose="02000000000000000000" pitchFamily="2" charset="-122"/>
                <a:ea typeface="方正正纤黑简体" panose="02000000000000000000" pitchFamily="2" charset="-122"/>
                <a:sym typeface="+mn-ea"/>
              </a:rPr>
              <a:t>1902</a:t>
            </a:r>
            <a:r>
              <a:rPr lang="zh-CN" altLang="en-US" dirty="0">
                <a:solidFill>
                  <a:prstClr val="white">
                    <a:lumMod val="50000"/>
                  </a:prstClr>
                </a:solidFill>
                <a:latin typeface="方正正纤黑简体" panose="02000000000000000000" pitchFamily="2" charset="-122"/>
                <a:ea typeface="方正正纤黑简体" panose="02000000000000000000" pitchFamily="2" charset="-122"/>
                <a:sym typeface="+mn-ea"/>
              </a:rPr>
              <a:t>年，由清末光绪皇帝御笔朱批设立 ，坐落于古都西安。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1655440" y="5178105"/>
            <a:ext cx="4137738" cy="398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rgbClr val="C00000"/>
                </a:solidFill>
              </a:rPr>
              <a:t>标题</a:t>
            </a:r>
            <a:endParaRPr lang="zh-CN" altLang="en-US" sz="2000" b="1" dirty="0">
              <a:solidFill>
                <a:srgbClr val="C00000"/>
              </a:solidFill>
            </a:endParaRPr>
          </a:p>
        </p:txBody>
      </p:sp>
      <p:sp>
        <p:nvSpPr>
          <p:cNvPr id="16" name="文本占位符 1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b="1" dirty="0"/>
              <a:t>一、西北大学</a:t>
            </a:r>
            <a:endParaRPr lang="zh-CN" altLang="en-US" b="1" dirty="0"/>
          </a:p>
        </p:txBody>
      </p:sp>
      <p:pic>
        <p:nvPicPr>
          <p:cNvPr id="8" name="图片占位符 7"/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1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316" b="12164"/>
          <a:stretch>
            <a:fillRect/>
          </a:stretch>
        </p:blipFill>
        <p:spPr>
          <a:xfrm>
            <a:off x="1025416" y="1368000"/>
            <a:ext cx="10210800" cy="3711575"/>
          </a:xfr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>
        <p:push dir="u"/>
      </p:transition>
    </mc:Choice>
    <mc:Fallback>
      <p:transition spd="slow" advTm="3000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269707" y="2921168"/>
            <a:ext cx="7652586" cy="10147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zh-CN" altLang="en-US" sz="36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62000">
                      <a:srgbClr val="EECB60">
                        <a:alpha val="97000"/>
                      </a:srgbClr>
                    </a:gs>
                    <a:gs pos="100000">
                      <a:srgbClr val="EECB60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力量黑简" panose="00020600040101010101" pitchFamily="18" charset="-122"/>
                <a:ea typeface="汉仪力量黑简" panose="00020600040101010101" pitchFamily="18" charset="-122"/>
              </a:rPr>
              <a:t>第二章、</a:t>
            </a:r>
            <a:r>
              <a:rPr lang="zh-CN" altLang="en-US" sz="60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62000">
                      <a:srgbClr val="EECB60">
                        <a:alpha val="97000"/>
                      </a:srgbClr>
                    </a:gs>
                    <a:gs pos="100000">
                      <a:srgbClr val="EECB60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力量黑简" panose="00020600040101010101" pitchFamily="18" charset="-122"/>
                <a:ea typeface="汉仪力量黑简" panose="00020600040101010101" pitchFamily="18" charset="-122"/>
              </a:rPr>
              <a:t>西北大学</a:t>
            </a:r>
            <a:endParaRPr lang="zh-CN" altLang="en-US" sz="6000" dirty="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62000">
                    <a:srgbClr val="EECB60">
                      <a:alpha val="97000"/>
                    </a:srgbClr>
                  </a:gs>
                  <a:gs pos="100000">
                    <a:srgbClr val="EECB60"/>
                  </a:gs>
                </a:gsLst>
                <a:lin ang="54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汉仪力量黑简" panose="00020600040101010101" pitchFamily="18" charset="-122"/>
              <a:ea typeface="汉仪力量黑简" panose="00020600040101010101" pitchFamily="18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PA" val="v4.3.1"/>
</p:tagLst>
</file>

<file path=ppt/tags/tag10.xml><?xml version="1.0" encoding="utf-8"?>
<p:tagLst xmlns:p="http://schemas.openxmlformats.org/presentationml/2006/main">
  <p:tag name="PA" val="v3.0.0"/>
</p:tagLst>
</file>

<file path=ppt/tags/tag11.xml><?xml version="1.0" encoding="utf-8"?>
<p:tagLst xmlns:p="http://schemas.openxmlformats.org/presentationml/2006/main">
  <p:tag name="PA" val="v3.0.0"/>
</p:tagLst>
</file>

<file path=ppt/tags/tag12.xml><?xml version="1.0" encoding="utf-8"?>
<p:tagLst xmlns:p="http://schemas.openxmlformats.org/presentationml/2006/main">
  <p:tag name="PA" val="v3.0.0"/>
</p:tagLst>
</file>

<file path=ppt/tags/tag13.xml><?xml version="1.0" encoding="utf-8"?>
<p:tagLst xmlns:p="http://schemas.openxmlformats.org/presentationml/2006/main">
  <p:tag name="PA" val="v3.0.0"/>
</p:tagLst>
</file>

<file path=ppt/tags/tag2.xml><?xml version="1.0" encoding="utf-8"?>
<p:tagLst xmlns:p="http://schemas.openxmlformats.org/presentationml/2006/main">
  <p:tag name="PA" val="v4.3.1"/>
</p:tagLst>
</file>

<file path=ppt/tags/tag3.xml><?xml version="1.0" encoding="utf-8"?>
<p:tagLst xmlns:p="http://schemas.openxmlformats.org/presentationml/2006/main">
  <p:tag name="PA" val="v4.3.1"/>
</p:tagLst>
</file>

<file path=ppt/tags/tag4.xml><?xml version="1.0" encoding="utf-8"?>
<p:tagLst xmlns:p="http://schemas.openxmlformats.org/presentationml/2006/main">
  <p:tag name="PA" val="v4.3.1"/>
</p:tagLst>
</file>

<file path=ppt/tags/tag5.xml><?xml version="1.0" encoding="utf-8"?>
<p:tagLst xmlns:p="http://schemas.openxmlformats.org/presentationml/2006/main">
  <p:tag name="MH" val="20170722214433"/>
  <p:tag name="MH_LIBRARY" val="GRAPHIC"/>
  <p:tag name="MH_TYPE" val="Other"/>
  <p:tag name="MH_ORDER" val="3"/>
</p:tagLst>
</file>

<file path=ppt/tags/tag6.xml><?xml version="1.0" encoding="utf-8"?>
<p:tagLst xmlns:p="http://schemas.openxmlformats.org/presentationml/2006/main">
  <p:tag name="MH" val="20170722214433"/>
  <p:tag name="MH_LIBRARY" val="GRAPHIC"/>
  <p:tag name="MH_TYPE" val="Other"/>
  <p:tag name="MH_ORDER" val="4"/>
</p:tagLst>
</file>

<file path=ppt/tags/tag7.xml><?xml version="1.0" encoding="utf-8"?>
<p:tagLst xmlns:p="http://schemas.openxmlformats.org/presentationml/2006/main">
  <p:tag name="MH" val="20170722214433"/>
  <p:tag name="MH_LIBRARY" val="GRAPHIC"/>
  <p:tag name="MH_TYPE" val="Text"/>
  <p:tag name="MH_ORDER" val="1"/>
</p:tagLst>
</file>

<file path=ppt/tags/tag8.xml><?xml version="1.0" encoding="utf-8"?>
<p:tagLst xmlns:p="http://schemas.openxmlformats.org/presentationml/2006/main">
  <p:tag name="MH" val="20170722214433"/>
  <p:tag name="MH_LIBRARY" val="GRAPHIC"/>
  <p:tag name="MH_TYPE" val="Text"/>
  <p:tag name="MH_ORDER" val="2"/>
</p:tagLst>
</file>

<file path=ppt/tags/tag9.xml><?xml version="1.0" encoding="utf-8"?>
<p:tagLst xmlns:p="http://schemas.openxmlformats.org/presentationml/2006/main">
  <p:tag name="PA" val="v3.0.0"/>
</p:tagLst>
</file>

<file path=ppt/theme/theme1.xml><?xml version="1.0" encoding="utf-8"?>
<a:theme xmlns:a="http://schemas.openxmlformats.org/drawingml/2006/main" name="Office Theme">
  <a:themeElements>
    <a:clrScheme name="红橙色">
      <a:dk1>
        <a:sysClr val="windowText" lastClr="000000"/>
      </a:dk1>
      <a:lt1>
        <a:sysClr val="window" lastClr="FFFFFF"/>
      </a:lt1>
      <a:dk2>
        <a:srgbClr val="505046"/>
      </a:dk2>
      <a:lt2>
        <a:srgbClr val="EEECE1"/>
      </a:lt2>
      <a:accent1>
        <a:srgbClr val="E84C22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CC9900"/>
      </a:hlink>
      <a:folHlink>
        <a:srgbClr val="666699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D9D9D9">
            <a:alpha val="50196"/>
          </a:srgb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微笑PPT - 小A">
  <a:themeElements>
    <a:clrScheme name="自定义 1">
      <a:dk1>
        <a:sysClr val="windowText" lastClr="000000"/>
      </a:dk1>
      <a:lt1>
        <a:sysClr val="window" lastClr="FFFFFF"/>
      </a:lt1>
      <a:dk2>
        <a:srgbClr val="073E87"/>
      </a:dk2>
      <a:lt2>
        <a:srgbClr val="C6E7FC"/>
      </a:lt2>
      <a:accent1>
        <a:srgbClr val="073E87"/>
      </a:accent1>
      <a:accent2>
        <a:srgbClr val="2D82F4"/>
      </a:accent2>
      <a:accent3>
        <a:srgbClr val="5BD078"/>
      </a:accent3>
      <a:accent4>
        <a:srgbClr val="A5D028"/>
      </a:accent4>
      <a:accent5>
        <a:srgbClr val="F5C040"/>
      </a:accent5>
      <a:accent6>
        <a:srgbClr val="05E0DB"/>
      </a:accent6>
      <a:hlink>
        <a:srgbClr val="0080FF"/>
      </a:hlink>
      <a:folHlink>
        <a:srgbClr val="5EAEFF"/>
      </a:folHlink>
    </a:clrScheme>
    <a:fontScheme name="微笑PPT - 小A">
      <a:majorFont>
        <a:latin typeface="Arial"/>
        <a:ea typeface="微软雅黑"/>
        <a:cs typeface="宋体"/>
      </a:majorFont>
      <a:minorFont>
        <a:latin typeface="Arial"/>
        <a:ea typeface="微软雅黑"/>
        <a:cs typeface="宋体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华文细黑" panose="0201060004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华文细黑" panose="02010600040101010101" pitchFamily="2" charset="-122"/>
          </a:defRPr>
        </a:defPPr>
      </a:lstStyle>
    </a:lnDef>
  </a:objectDefaults>
  <a:extraClrSchemeLst>
    <a:extraClrScheme>
      <a:clrScheme name="微笑PPT - 小A 1">
        <a:dk1>
          <a:srgbClr val="000000"/>
        </a:dk1>
        <a:lt1>
          <a:srgbClr val="FFFFFF"/>
        </a:lt1>
        <a:dk2>
          <a:srgbClr val="FFFFFF"/>
        </a:dk2>
        <a:lt2>
          <a:srgbClr val="B2B2B2"/>
        </a:lt2>
        <a:accent1>
          <a:srgbClr val="E20000"/>
        </a:accent1>
        <a:accent2>
          <a:srgbClr val="CC0000"/>
        </a:accent2>
        <a:accent3>
          <a:srgbClr val="FFFFFF"/>
        </a:accent3>
        <a:accent4>
          <a:srgbClr val="000000"/>
        </a:accent4>
        <a:accent5>
          <a:srgbClr val="EEAAAA"/>
        </a:accent5>
        <a:accent6>
          <a:srgbClr val="B90000"/>
        </a:accent6>
        <a:hlink>
          <a:srgbClr val="800000"/>
        </a:hlink>
        <a:folHlink>
          <a:srgbClr val="FF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2312</Words>
  <Application>WPS 演示</Application>
  <PresentationFormat>宽屏</PresentationFormat>
  <Paragraphs>244</Paragraphs>
  <Slides>26</Slides>
  <Notes>12</Notes>
  <HiddenSlides>0</HiddenSlides>
  <MMClips>0</MMClips>
  <ScaleCrop>false</ScaleCrop>
  <HeadingPairs>
    <vt:vector size="6" baseType="variant">
      <vt:variant>
        <vt:lpstr>已用的字体</vt:lpstr>
      </vt:variant>
      <vt:variant>
        <vt:i4>25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26</vt:i4>
      </vt:variant>
    </vt:vector>
  </HeadingPairs>
  <TitlesOfParts>
    <vt:vector size="54" baseType="lpstr">
      <vt:lpstr>Arial</vt:lpstr>
      <vt:lpstr>宋体</vt:lpstr>
      <vt:lpstr>Wingdings</vt:lpstr>
      <vt:lpstr>微软雅黑</vt:lpstr>
      <vt:lpstr>汉仪力量黑简</vt:lpstr>
      <vt:lpstr>华文细黑</vt:lpstr>
      <vt:lpstr>方正苏新诗柳楷简体-yolan</vt:lpstr>
      <vt:lpstr>Calibri</vt:lpstr>
      <vt:lpstr>Arial Unicode MS</vt:lpstr>
      <vt:lpstr>等线</vt:lpstr>
      <vt:lpstr>Impact MT Std</vt:lpstr>
      <vt:lpstr>Times New Roman</vt:lpstr>
      <vt:lpstr>Calibri</vt:lpstr>
      <vt:lpstr>Arial</vt:lpstr>
      <vt:lpstr>Agency FB</vt:lpstr>
      <vt:lpstr>Segoe UI</vt:lpstr>
      <vt:lpstr>Verdana</vt:lpstr>
      <vt:lpstr>Gill Sans</vt:lpstr>
      <vt:lpstr>Trebuchet MS</vt:lpstr>
      <vt:lpstr>华文新魏</vt:lpstr>
      <vt:lpstr>Impact</vt:lpstr>
      <vt:lpstr>Gill Sans MT</vt:lpstr>
      <vt:lpstr>等线 Light</vt:lpstr>
      <vt:lpstr>Calibri Light</vt:lpstr>
      <vt:lpstr>方正正纤黑简体</vt:lpstr>
      <vt:lpstr>Office Theme</vt:lpstr>
      <vt:lpstr>自定义设计方案</vt:lpstr>
      <vt:lpstr>微笑PPT - 小A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演示文稿2</dc:title>
  <dc:creator>谭紫滢</dc:creator>
  <cp:keywords>西北大学</cp:keywords>
  <cp:lastModifiedBy>lishikuan</cp:lastModifiedBy>
  <cp:revision>256</cp:revision>
  <dcterms:created xsi:type="dcterms:W3CDTF">2017-08-18T03:02:00Z</dcterms:created>
  <dcterms:modified xsi:type="dcterms:W3CDTF">2018-05-23T03:27:45Z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2052-10.1.0.7245</vt:lpwstr>
  </property>
</Properties>
</file>